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Default Extension="jpg" ContentType="image/jpg"/>
  <Default Extension="png" ContentType="image/png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x="18288000" cy="10287000"/>
  <p:notesSz cx="18288000" cy="10287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750" b="1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5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750" b="1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750" b="1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300997" y="638631"/>
            <a:ext cx="11686004" cy="75056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750" b="1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63295" y="2411782"/>
            <a:ext cx="17561408" cy="65976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5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Relationship Id="rId3" Type="http://schemas.openxmlformats.org/officeDocument/2006/relationships/image" Target="../media/image2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jpg"/><Relationship Id="rId3" Type="http://schemas.openxmlformats.org/officeDocument/2006/relationships/image" Target="../media/image24.jpg"/><Relationship Id="rId4" Type="http://schemas.openxmlformats.org/officeDocument/2006/relationships/image" Target="../media/image25.jpg"/><Relationship Id="rId5" Type="http://schemas.openxmlformats.org/officeDocument/2006/relationships/image" Target="../media/image26.jpg"/><Relationship Id="rId6" Type="http://schemas.openxmlformats.org/officeDocument/2006/relationships/image" Target="../media/image11.png"/><Relationship Id="rId7" Type="http://schemas.openxmlformats.org/officeDocument/2006/relationships/image" Target="../media/image27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jpg"/><Relationship Id="rId3" Type="http://schemas.openxmlformats.org/officeDocument/2006/relationships/image" Target="../media/image29.jpg"/><Relationship Id="rId4" Type="http://schemas.openxmlformats.org/officeDocument/2006/relationships/image" Target="../media/image30.jpg"/><Relationship Id="rId5" Type="http://schemas.openxmlformats.org/officeDocument/2006/relationships/image" Target="../media/image31.jpg"/><Relationship Id="rId6" Type="http://schemas.openxmlformats.org/officeDocument/2006/relationships/image" Target="../media/image32.png"/><Relationship Id="rId7" Type="http://schemas.openxmlformats.org/officeDocument/2006/relationships/image" Target="../media/image33.png"/><Relationship Id="rId8" Type="http://schemas.openxmlformats.org/officeDocument/2006/relationships/image" Target="../media/image34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jpg"/><Relationship Id="rId3" Type="http://schemas.openxmlformats.org/officeDocument/2006/relationships/image" Target="../media/image36.jpg"/><Relationship Id="rId4" Type="http://schemas.openxmlformats.org/officeDocument/2006/relationships/image" Target="../media/image37.jpg"/><Relationship Id="rId5" Type="http://schemas.openxmlformats.org/officeDocument/2006/relationships/image" Target="../media/image38.jpg"/><Relationship Id="rId6" Type="http://schemas.openxmlformats.org/officeDocument/2006/relationships/image" Target="../media/image34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Relationship Id="rId3" Type="http://schemas.openxmlformats.org/officeDocument/2006/relationships/image" Target="../media/image12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2.jp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jpg"/><Relationship Id="rId4" Type="http://schemas.openxmlformats.org/officeDocument/2006/relationships/image" Target="../media/image17.png"/><Relationship Id="rId5" Type="http://schemas.openxmlformats.org/officeDocument/2006/relationships/image" Target="../media/image18.jp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jpg"/><Relationship Id="rId4" Type="http://schemas.openxmlformats.org/officeDocument/2006/relationships/image" Target="../media/image17.png"/><Relationship Id="rId5" Type="http://schemas.openxmlformats.org/officeDocument/2006/relationships/image" Target="../media/image18.jp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g"/><Relationship Id="rId3" Type="http://schemas.openxmlformats.org/officeDocument/2006/relationships/image" Target="../media/image20.jp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7999" cy="102869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0104435" cy="10282801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777828" y="3108547"/>
            <a:ext cx="3989070" cy="2503805"/>
          </a:xfrm>
          <a:prstGeom prst="rect"/>
        </p:spPr>
        <p:txBody>
          <a:bodyPr wrap="square" lIns="0" tIns="173990" rIns="0" bIns="0" rtlCol="0" vert="horz">
            <a:spAutoFit/>
          </a:bodyPr>
          <a:lstStyle/>
          <a:p>
            <a:pPr marL="12700" marR="5080">
              <a:lnSpc>
                <a:spcPts val="6080"/>
              </a:lnSpc>
              <a:spcBef>
                <a:spcPts val="1370"/>
              </a:spcBef>
            </a:pPr>
            <a:r>
              <a:rPr dirty="0" sz="6100" spc="-819">
                <a:solidFill>
                  <a:srgbClr val="24231F"/>
                </a:solidFill>
              </a:rPr>
              <a:t>I</a:t>
            </a:r>
            <a:r>
              <a:rPr dirty="0" sz="6100" spc="185">
                <a:solidFill>
                  <a:srgbClr val="24231F"/>
                </a:solidFill>
              </a:rPr>
              <a:t>O</a:t>
            </a:r>
            <a:r>
              <a:rPr dirty="0" sz="6100" spc="-110">
                <a:solidFill>
                  <a:srgbClr val="24231F"/>
                </a:solidFill>
              </a:rPr>
              <a:t>T</a:t>
            </a:r>
            <a:r>
              <a:rPr dirty="0" sz="6100" spc="-195">
                <a:solidFill>
                  <a:srgbClr val="24231F"/>
                </a:solidFill>
              </a:rPr>
              <a:t> </a:t>
            </a:r>
            <a:r>
              <a:rPr dirty="0" sz="6100" spc="-60">
                <a:solidFill>
                  <a:srgbClr val="24231F"/>
                </a:solidFill>
              </a:rPr>
              <a:t>B</a:t>
            </a:r>
            <a:r>
              <a:rPr dirty="0" sz="6100" spc="165">
                <a:solidFill>
                  <a:srgbClr val="24231F"/>
                </a:solidFill>
              </a:rPr>
              <a:t>a</a:t>
            </a:r>
            <a:r>
              <a:rPr dirty="0" sz="6100" spc="125">
                <a:solidFill>
                  <a:srgbClr val="24231F"/>
                </a:solidFill>
              </a:rPr>
              <a:t>s</a:t>
            </a:r>
            <a:r>
              <a:rPr dirty="0" sz="6100" spc="165">
                <a:solidFill>
                  <a:srgbClr val="24231F"/>
                </a:solidFill>
              </a:rPr>
              <a:t>e</a:t>
            </a:r>
            <a:r>
              <a:rPr dirty="0" sz="6100" spc="65">
                <a:solidFill>
                  <a:srgbClr val="24231F"/>
                </a:solidFill>
              </a:rPr>
              <a:t>d  </a:t>
            </a:r>
            <a:r>
              <a:rPr dirty="0" sz="6100" spc="-90">
                <a:solidFill>
                  <a:srgbClr val="24231F"/>
                </a:solidFill>
              </a:rPr>
              <a:t>VITAL</a:t>
            </a:r>
            <a:endParaRPr sz="6100"/>
          </a:p>
          <a:p>
            <a:pPr marL="12700">
              <a:lnSpc>
                <a:spcPts val="6075"/>
              </a:lnSpc>
            </a:pPr>
            <a:r>
              <a:rPr dirty="0" sz="6100" spc="165">
                <a:solidFill>
                  <a:srgbClr val="24231F"/>
                </a:solidFill>
              </a:rPr>
              <a:t>Health</a:t>
            </a:r>
            <a:endParaRPr sz="6100"/>
          </a:p>
        </p:txBody>
      </p:sp>
      <p:grpSp>
        <p:nvGrpSpPr>
          <p:cNvPr id="6" name="object 6"/>
          <p:cNvGrpSpPr/>
          <p:nvPr/>
        </p:nvGrpSpPr>
        <p:grpSpPr>
          <a:xfrm>
            <a:off x="1038676" y="715048"/>
            <a:ext cx="1412875" cy="1670685"/>
            <a:chOff x="1038676" y="715048"/>
            <a:chExt cx="1412875" cy="1670685"/>
          </a:xfrm>
        </p:grpSpPr>
        <p:sp>
          <p:nvSpPr>
            <p:cNvPr id="7" name="object 7"/>
            <p:cNvSpPr/>
            <p:nvPr/>
          </p:nvSpPr>
          <p:spPr>
            <a:xfrm>
              <a:off x="1038676" y="715048"/>
              <a:ext cx="1412875" cy="1483360"/>
            </a:xfrm>
            <a:custGeom>
              <a:avLst/>
              <a:gdLst/>
              <a:ahLst/>
              <a:cxnLst/>
              <a:rect l="l" t="t" r="r" b="b"/>
              <a:pathLst>
                <a:path w="1412875" h="1483360">
                  <a:moveTo>
                    <a:pt x="644628" y="1434205"/>
                  </a:moveTo>
                  <a:lnTo>
                    <a:pt x="377473" y="1434205"/>
                  </a:lnTo>
                  <a:lnTo>
                    <a:pt x="428861" y="1431948"/>
                  </a:lnTo>
                  <a:lnTo>
                    <a:pt x="479303" y="1425195"/>
                  </a:lnTo>
                  <a:lnTo>
                    <a:pt x="528689" y="1413970"/>
                  </a:lnTo>
                  <a:lnTo>
                    <a:pt x="576915" y="1398297"/>
                  </a:lnTo>
                  <a:lnTo>
                    <a:pt x="623873" y="1378199"/>
                  </a:lnTo>
                  <a:lnTo>
                    <a:pt x="623873" y="1324941"/>
                  </a:lnTo>
                  <a:lnTo>
                    <a:pt x="251846" y="1324941"/>
                  </a:lnTo>
                  <a:lnTo>
                    <a:pt x="251846" y="1060007"/>
                  </a:lnTo>
                  <a:lnTo>
                    <a:pt x="911841" y="1060007"/>
                  </a:lnTo>
                  <a:lnTo>
                    <a:pt x="926631" y="1012988"/>
                  </a:lnTo>
                  <a:lnTo>
                    <a:pt x="937228" y="964948"/>
                  </a:lnTo>
                  <a:lnTo>
                    <a:pt x="943606" y="916049"/>
                  </a:lnTo>
                  <a:lnTo>
                    <a:pt x="945738" y="866454"/>
                  </a:lnTo>
                  <a:lnTo>
                    <a:pt x="943726" y="818364"/>
                  </a:lnTo>
                  <a:lnTo>
                    <a:pt x="937732" y="770955"/>
                  </a:lnTo>
                  <a:lnTo>
                    <a:pt x="927817" y="724431"/>
                  </a:lnTo>
                  <a:lnTo>
                    <a:pt x="914044" y="678994"/>
                  </a:lnTo>
                  <a:lnTo>
                    <a:pt x="896474" y="634846"/>
                  </a:lnTo>
                  <a:lnTo>
                    <a:pt x="875170" y="592192"/>
                  </a:lnTo>
                  <a:lnTo>
                    <a:pt x="850192" y="551232"/>
                  </a:lnTo>
                  <a:lnTo>
                    <a:pt x="848996" y="550568"/>
                  </a:lnTo>
                  <a:lnTo>
                    <a:pt x="847916" y="549635"/>
                  </a:lnTo>
                  <a:lnTo>
                    <a:pt x="811012" y="502046"/>
                  </a:lnTo>
                  <a:lnTo>
                    <a:pt x="776932" y="455938"/>
                  </a:lnTo>
                  <a:lnTo>
                    <a:pt x="744313" y="408967"/>
                  </a:lnTo>
                  <a:lnTo>
                    <a:pt x="715851" y="360292"/>
                  </a:lnTo>
                  <a:lnTo>
                    <a:pt x="695604" y="309197"/>
                  </a:lnTo>
                  <a:lnTo>
                    <a:pt x="685640" y="257021"/>
                  </a:lnTo>
                  <a:lnTo>
                    <a:pt x="686074" y="205027"/>
                  </a:lnTo>
                  <a:lnTo>
                    <a:pt x="697024" y="154474"/>
                  </a:lnTo>
                  <a:lnTo>
                    <a:pt x="715572" y="113544"/>
                  </a:lnTo>
                  <a:lnTo>
                    <a:pt x="742345" y="77987"/>
                  </a:lnTo>
                  <a:lnTo>
                    <a:pt x="776914" y="48259"/>
                  </a:lnTo>
                  <a:lnTo>
                    <a:pt x="818852" y="24815"/>
                  </a:lnTo>
                  <a:lnTo>
                    <a:pt x="861370" y="10123"/>
                  </a:lnTo>
                  <a:lnTo>
                    <a:pt x="908048" y="1845"/>
                  </a:lnTo>
                  <a:lnTo>
                    <a:pt x="958715" y="0"/>
                  </a:lnTo>
                  <a:lnTo>
                    <a:pt x="1013205" y="4605"/>
                  </a:lnTo>
                  <a:lnTo>
                    <a:pt x="1064043" y="15023"/>
                  </a:lnTo>
                  <a:lnTo>
                    <a:pt x="1083818" y="21970"/>
                  </a:lnTo>
                  <a:lnTo>
                    <a:pt x="931064" y="21970"/>
                  </a:lnTo>
                  <a:lnTo>
                    <a:pt x="885757" y="27223"/>
                  </a:lnTo>
                  <a:lnTo>
                    <a:pt x="840103" y="40008"/>
                  </a:lnTo>
                  <a:lnTo>
                    <a:pt x="799408" y="59640"/>
                  </a:lnTo>
                  <a:lnTo>
                    <a:pt x="765336" y="85114"/>
                  </a:lnTo>
                  <a:lnTo>
                    <a:pt x="739551" y="115421"/>
                  </a:lnTo>
                  <a:lnTo>
                    <a:pt x="720375" y="153958"/>
                  </a:lnTo>
                  <a:lnTo>
                    <a:pt x="709482" y="196790"/>
                  </a:lnTo>
                  <a:lnTo>
                    <a:pt x="706974" y="242065"/>
                  </a:lnTo>
                  <a:lnTo>
                    <a:pt x="712955" y="287934"/>
                  </a:lnTo>
                  <a:lnTo>
                    <a:pt x="727525" y="332544"/>
                  </a:lnTo>
                  <a:lnTo>
                    <a:pt x="752299" y="379640"/>
                  </a:lnTo>
                  <a:lnTo>
                    <a:pt x="784706" y="428254"/>
                  </a:lnTo>
                  <a:lnTo>
                    <a:pt x="817156" y="472912"/>
                  </a:lnTo>
                  <a:lnTo>
                    <a:pt x="852071" y="518663"/>
                  </a:lnTo>
                  <a:lnTo>
                    <a:pt x="884598" y="559692"/>
                  </a:lnTo>
                  <a:lnTo>
                    <a:pt x="913144" y="603215"/>
                  </a:lnTo>
                  <a:lnTo>
                    <a:pt x="937599" y="648939"/>
                  </a:lnTo>
                  <a:lnTo>
                    <a:pt x="957855" y="696572"/>
                  </a:lnTo>
                  <a:lnTo>
                    <a:pt x="973800" y="745822"/>
                  </a:lnTo>
                  <a:lnTo>
                    <a:pt x="985325" y="796395"/>
                  </a:lnTo>
                  <a:lnTo>
                    <a:pt x="992321" y="848001"/>
                  </a:lnTo>
                  <a:lnTo>
                    <a:pt x="994678" y="900346"/>
                  </a:lnTo>
                  <a:lnTo>
                    <a:pt x="993101" y="943481"/>
                  </a:lnTo>
                  <a:lnTo>
                    <a:pt x="988387" y="986174"/>
                  </a:lnTo>
                  <a:lnTo>
                    <a:pt x="980561" y="1028281"/>
                  </a:lnTo>
                  <a:lnTo>
                    <a:pt x="969648" y="1069659"/>
                  </a:lnTo>
                  <a:lnTo>
                    <a:pt x="952499" y="1118187"/>
                  </a:lnTo>
                  <a:lnTo>
                    <a:pt x="931032" y="1165120"/>
                  </a:lnTo>
                  <a:lnTo>
                    <a:pt x="905475" y="1210057"/>
                  </a:lnTo>
                  <a:lnTo>
                    <a:pt x="876057" y="1252601"/>
                  </a:lnTo>
                  <a:lnTo>
                    <a:pt x="843006" y="1292352"/>
                  </a:lnTo>
                  <a:lnTo>
                    <a:pt x="806706" y="1328819"/>
                  </a:lnTo>
                  <a:lnTo>
                    <a:pt x="767302" y="1361985"/>
                  </a:lnTo>
                  <a:lnTo>
                    <a:pt x="725170" y="1391590"/>
                  </a:lnTo>
                  <a:lnTo>
                    <a:pt x="680683" y="1417371"/>
                  </a:lnTo>
                  <a:lnTo>
                    <a:pt x="644628" y="1434205"/>
                  </a:lnTo>
                  <a:close/>
                </a:path>
                <a:path w="1412875" h="1483360">
                  <a:moveTo>
                    <a:pt x="1278358" y="1047322"/>
                  </a:moveTo>
                  <a:lnTo>
                    <a:pt x="1246787" y="1047322"/>
                  </a:lnTo>
                  <a:lnTo>
                    <a:pt x="1284805" y="1004830"/>
                  </a:lnTo>
                  <a:lnTo>
                    <a:pt x="1315532" y="958797"/>
                  </a:lnTo>
                  <a:lnTo>
                    <a:pt x="1339724" y="910581"/>
                  </a:lnTo>
                  <a:lnTo>
                    <a:pt x="1358138" y="861539"/>
                  </a:lnTo>
                  <a:lnTo>
                    <a:pt x="1371531" y="813030"/>
                  </a:lnTo>
                  <a:lnTo>
                    <a:pt x="1380660" y="766412"/>
                  </a:lnTo>
                  <a:lnTo>
                    <a:pt x="1386280" y="723043"/>
                  </a:lnTo>
                  <a:lnTo>
                    <a:pt x="1390117" y="668474"/>
                  </a:lnTo>
                  <a:lnTo>
                    <a:pt x="1390732" y="614414"/>
                  </a:lnTo>
                  <a:lnTo>
                    <a:pt x="1388151" y="561046"/>
                  </a:lnTo>
                  <a:lnTo>
                    <a:pt x="1382399" y="508548"/>
                  </a:lnTo>
                  <a:lnTo>
                    <a:pt x="1373502" y="457102"/>
                  </a:lnTo>
                  <a:lnTo>
                    <a:pt x="1361484" y="406888"/>
                  </a:lnTo>
                  <a:lnTo>
                    <a:pt x="1346372" y="358086"/>
                  </a:lnTo>
                  <a:lnTo>
                    <a:pt x="1328191" y="310878"/>
                  </a:lnTo>
                  <a:lnTo>
                    <a:pt x="1293645" y="240731"/>
                  </a:lnTo>
                  <a:lnTo>
                    <a:pt x="1269733" y="201782"/>
                  </a:lnTo>
                  <a:lnTo>
                    <a:pt x="1241023" y="162567"/>
                  </a:lnTo>
                  <a:lnTo>
                    <a:pt x="1207375" y="125046"/>
                  </a:lnTo>
                  <a:lnTo>
                    <a:pt x="1168591" y="91094"/>
                  </a:lnTo>
                  <a:lnTo>
                    <a:pt x="1124477" y="62583"/>
                  </a:lnTo>
                  <a:lnTo>
                    <a:pt x="1074836" y="41384"/>
                  </a:lnTo>
                  <a:lnTo>
                    <a:pt x="1027255" y="29176"/>
                  </a:lnTo>
                  <a:lnTo>
                    <a:pt x="978781" y="22663"/>
                  </a:lnTo>
                  <a:lnTo>
                    <a:pt x="931064" y="21970"/>
                  </a:lnTo>
                  <a:lnTo>
                    <a:pt x="1083818" y="21970"/>
                  </a:lnTo>
                  <a:lnTo>
                    <a:pt x="1154936" y="54373"/>
                  </a:lnTo>
                  <a:lnTo>
                    <a:pt x="1194676" y="83158"/>
                  </a:lnTo>
                  <a:lnTo>
                    <a:pt x="1229595" y="115869"/>
                  </a:lnTo>
                  <a:lnTo>
                    <a:pt x="1262082" y="153127"/>
                  </a:lnTo>
                  <a:lnTo>
                    <a:pt x="1292031" y="194794"/>
                  </a:lnTo>
                  <a:lnTo>
                    <a:pt x="1319382" y="240821"/>
                  </a:lnTo>
                  <a:lnTo>
                    <a:pt x="1340273" y="282787"/>
                  </a:lnTo>
                  <a:lnTo>
                    <a:pt x="1358623" y="326609"/>
                  </a:lnTo>
                  <a:lnTo>
                    <a:pt x="1374358" y="372064"/>
                  </a:lnTo>
                  <a:lnTo>
                    <a:pt x="1387448" y="419019"/>
                  </a:lnTo>
                  <a:lnTo>
                    <a:pt x="1397866" y="467342"/>
                  </a:lnTo>
                  <a:lnTo>
                    <a:pt x="1405582" y="516899"/>
                  </a:lnTo>
                  <a:lnTo>
                    <a:pt x="1410568" y="567558"/>
                  </a:lnTo>
                  <a:lnTo>
                    <a:pt x="1412796" y="619185"/>
                  </a:lnTo>
                  <a:lnTo>
                    <a:pt x="1412236" y="671649"/>
                  </a:lnTo>
                  <a:lnTo>
                    <a:pt x="1408497" y="726159"/>
                  </a:lnTo>
                  <a:lnTo>
                    <a:pt x="1401454" y="778251"/>
                  </a:lnTo>
                  <a:lnTo>
                    <a:pt x="1391157" y="827766"/>
                  </a:lnTo>
                  <a:lnTo>
                    <a:pt x="1377660" y="874549"/>
                  </a:lnTo>
                  <a:lnTo>
                    <a:pt x="1361015" y="918441"/>
                  </a:lnTo>
                  <a:lnTo>
                    <a:pt x="1341273" y="959285"/>
                  </a:lnTo>
                  <a:lnTo>
                    <a:pt x="1318487" y="996924"/>
                  </a:lnTo>
                  <a:lnTo>
                    <a:pt x="1292709" y="1031200"/>
                  </a:lnTo>
                  <a:lnTo>
                    <a:pt x="1279612" y="1046009"/>
                  </a:lnTo>
                  <a:lnTo>
                    <a:pt x="1278358" y="1047322"/>
                  </a:lnTo>
                  <a:close/>
                </a:path>
                <a:path w="1412875" h="1483360">
                  <a:moveTo>
                    <a:pt x="882273" y="1060007"/>
                  </a:moveTo>
                  <a:lnTo>
                    <a:pt x="623873" y="1060007"/>
                  </a:lnTo>
                  <a:lnTo>
                    <a:pt x="623873" y="706889"/>
                  </a:lnTo>
                  <a:lnTo>
                    <a:pt x="882273" y="706889"/>
                  </a:lnTo>
                  <a:lnTo>
                    <a:pt x="882273" y="1060007"/>
                  </a:lnTo>
                  <a:close/>
                </a:path>
                <a:path w="1412875" h="1483360">
                  <a:moveTo>
                    <a:pt x="1162646" y="1347507"/>
                  </a:moveTo>
                  <a:lnTo>
                    <a:pt x="1119621" y="1341715"/>
                  </a:lnTo>
                  <a:lnTo>
                    <a:pt x="1080930" y="1325374"/>
                  </a:lnTo>
                  <a:lnTo>
                    <a:pt x="1048127" y="1300040"/>
                  </a:lnTo>
                  <a:lnTo>
                    <a:pt x="1022770" y="1267267"/>
                  </a:lnTo>
                  <a:lnTo>
                    <a:pt x="1006415" y="1228610"/>
                  </a:lnTo>
                  <a:lnTo>
                    <a:pt x="1000617" y="1185623"/>
                  </a:lnTo>
                  <a:lnTo>
                    <a:pt x="1006415" y="1142637"/>
                  </a:lnTo>
                  <a:lnTo>
                    <a:pt x="1022770" y="1103980"/>
                  </a:lnTo>
                  <a:lnTo>
                    <a:pt x="1048127" y="1071207"/>
                  </a:lnTo>
                  <a:lnTo>
                    <a:pt x="1080930" y="1045873"/>
                  </a:lnTo>
                  <a:lnTo>
                    <a:pt x="1119621" y="1029532"/>
                  </a:lnTo>
                  <a:lnTo>
                    <a:pt x="1162646" y="1023739"/>
                  </a:lnTo>
                  <a:lnTo>
                    <a:pt x="1185327" y="1025319"/>
                  </a:lnTo>
                  <a:lnTo>
                    <a:pt x="1207054" y="1029918"/>
                  </a:lnTo>
                  <a:lnTo>
                    <a:pt x="1227612" y="1037323"/>
                  </a:lnTo>
                  <a:lnTo>
                    <a:pt x="1246787" y="1047322"/>
                  </a:lnTo>
                  <a:lnTo>
                    <a:pt x="1278358" y="1047322"/>
                  </a:lnTo>
                  <a:lnTo>
                    <a:pt x="1274705" y="1051148"/>
                  </a:lnTo>
                  <a:lnTo>
                    <a:pt x="1162646" y="1051148"/>
                  </a:lnTo>
                  <a:lnTo>
                    <a:pt x="1120145" y="1058015"/>
                  </a:lnTo>
                  <a:lnTo>
                    <a:pt x="1083201" y="1077127"/>
                  </a:lnTo>
                  <a:lnTo>
                    <a:pt x="1054047" y="1106254"/>
                  </a:lnTo>
                  <a:lnTo>
                    <a:pt x="1034917" y="1143163"/>
                  </a:lnTo>
                  <a:lnTo>
                    <a:pt x="1028044" y="1185623"/>
                  </a:lnTo>
                  <a:lnTo>
                    <a:pt x="1034917" y="1228079"/>
                  </a:lnTo>
                  <a:lnTo>
                    <a:pt x="1054047" y="1264989"/>
                  </a:lnTo>
                  <a:lnTo>
                    <a:pt x="1083201" y="1294120"/>
                  </a:lnTo>
                  <a:lnTo>
                    <a:pt x="1120145" y="1313236"/>
                  </a:lnTo>
                  <a:lnTo>
                    <a:pt x="1162646" y="1320105"/>
                  </a:lnTo>
                  <a:lnTo>
                    <a:pt x="1251184" y="1320105"/>
                  </a:lnTo>
                  <a:lnTo>
                    <a:pt x="1244362" y="1325374"/>
                  </a:lnTo>
                  <a:lnTo>
                    <a:pt x="1205671" y="1341715"/>
                  </a:lnTo>
                  <a:lnTo>
                    <a:pt x="1162646" y="1347507"/>
                  </a:lnTo>
                  <a:close/>
                </a:path>
                <a:path w="1412875" h="1483360">
                  <a:moveTo>
                    <a:pt x="1251184" y="1320105"/>
                  </a:moveTo>
                  <a:lnTo>
                    <a:pt x="1162646" y="1320105"/>
                  </a:lnTo>
                  <a:lnTo>
                    <a:pt x="1205144" y="1313236"/>
                  </a:lnTo>
                  <a:lnTo>
                    <a:pt x="1242086" y="1294120"/>
                  </a:lnTo>
                  <a:lnTo>
                    <a:pt x="1271239" y="1264989"/>
                  </a:lnTo>
                  <a:lnTo>
                    <a:pt x="1290369" y="1228079"/>
                  </a:lnTo>
                  <a:lnTo>
                    <a:pt x="1297242" y="1185623"/>
                  </a:lnTo>
                  <a:lnTo>
                    <a:pt x="1290369" y="1143163"/>
                  </a:lnTo>
                  <a:lnTo>
                    <a:pt x="1271239" y="1106254"/>
                  </a:lnTo>
                  <a:lnTo>
                    <a:pt x="1242086" y="1077127"/>
                  </a:lnTo>
                  <a:lnTo>
                    <a:pt x="1205144" y="1058015"/>
                  </a:lnTo>
                  <a:lnTo>
                    <a:pt x="1162646" y="1051148"/>
                  </a:lnTo>
                  <a:lnTo>
                    <a:pt x="1274705" y="1051148"/>
                  </a:lnTo>
                  <a:lnTo>
                    <a:pt x="1272631" y="1053320"/>
                  </a:lnTo>
                  <a:lnTo>
                    <a:pt x="1265397" y="1060550"/>
                  </a:lnTo>
                  <a:lnTo>
                    <a:pt x="1289917" y="1085549"/>
                  </a:lnTo>
                  <a:lnTo>
                    <a:pt x="1308599" y="1115355"/>
                  </a:lnTo>
                  <a:lnTo>
                    <a:pt x="1320499" y="1149027"/>
                  </a:lnTo>
                  <a:lnTo>
                    <a:pt x="1324675" y="1185623"/>
                  </a:lnTo>
                  <a:lnTo>
                    <a:pt x="1318877" y="1228610"/>
                  </a:lnTo>
                  <a:lnTo>
                    <a:pt x="1302522" y="1267267"/>
                  </a:lnTo>
                  <a:lnTo>
                    <a:pt x="1277165" y="1300040"/>
                  </a:lnTo>
                  <a:lnTo>
                    <a:pt x="1251184" y="1320105"/>
                  </a:lnTo>
                  <a:close/>
                </a:path>
                <a:path w="1412875" h="1483360">
                  <a:moveTo>
                    <a:pt x="411433" y="1483101"/>
                  </a:moveTo>
                  <a:lnTo>
                    <a:pt x="362828" y="1481093"/>
                  </a:lnTo>
                  <a:lnTo>
                    <a:pt x="314915" y="1475124"/>
                  </a:lnTo>
                  <a:lnTo>
                    <a:pt x="267906" y="1465278"/>
                  </a:lnTo>
                  <a:lnTo>
                    <a:pt x="222013" y="1451636"/>
                  </a:lnTo>
                  <a:lnTo>
                    <a:pt x="177451" y="1434283"/>
                  </a:lnTo>
                  <a:lnTo>
                    <a:pt x="134430" y="1413300"/>
                  </a:lnTo>
                  <a:lnTo>
                    <a:pt x="93163" y="1388771"/>
                  </a:lnTo>
                  <a:lnTo>
                    <a:pt x="53863" y="1360779"/>
                  </a:lnTo>
                  <a:lnTo>
                    <a:pt x="16743" y="1329405"/>
                  </a:lnTo>
                  <a:lnTo>
                    <a:pt x="0" y="1310505"/>
                  </a:lnTo>
                  <a:lnTo>
                    <a:pt x="10561" y="1299991"/>
                  </a:lnTo>
                  <a:lnTo>
                    <a:pt x="50195" y="1330607"/>
                  </a:lnTo>
                  <a:lnTo>
                    <a:pt x="92171" y="1357475"/>
                  </a:lnTo>
                  <a:lnTo>
                    <a:pt x="136208" y="1380492"/>
                  </a:lnTo>
                  <a:lnTo>
                    <a:pt x="182025" y="1399554"/>
                  </a:lnTo>
                  <a:lnTo>
                    <a:pt x="229341" y="1414560"/>
                  </a:lnTo>
                  <a:lnTo>
                    <a:pt x="277875" y="1425405"/>
                  </a:lnTo>
                  <a:lnTo>
                    <a:pt x="327346" y="1431988"/>
                  </a:lnTo>
                  <a:lnTo>
                    <a:pt x="377473" y="1434205"/>
                  </a:lnTo>
                  <a:lnTo>
                    <a:pt x="644628" y="1434205"/>
                  </a:lnTo>
                  <a:lnTo>
                    <a:pt x="634217" y="1439066"/>
                  </a:lnTo>
                  <a:lnTo>
                    <a:pt x="591323" y="1454864"/>
                  </a:lnTo>
                  <a:lnTo>
                    <a:pt x="547499" y="1467187"/>
                  </a:lnTo>
                  <a:lnTo>
                    <a:pt x="502842" y="1476015"/>
                  </a:lnTo>
                  <a:lnTo>
                    <a:pt x="457454" y="1481326"/>
                  </a:lnTo>
                  <a:lnTo>
                    <a:pt x="411433" y="1483101"/>
                  </a:lnTo>
                  <a:close/>
                </a:path>
              </a:pathLst>
            </a:custGeom>
            <a:solidFill>
              <a:srgbClr val="A1E3E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670029" y="1782548"/>
              <a:ext cx="635000" cy="603250"/>
            </a:xfrm>
            <a:custGeom>
              <a:avLst/>
              <a:gdLst/>
              <a:ahLst/>
              <a:cxnLst/>
              <a:rect l="l" t="t" r="r" b="b"/>
              <a:pathLst>
                <a:path w="635000" h="603250">
                  <a:moveTo>
                    <a:pt x="531293" y="221242"/>
                  </a:moveTo>
                  <a:lnTo>
                    <a:pt x="491117" y="213140"/>
                  </a:lnTo>
                  <a:lnTo>
                    <a:pt x="458312" y="191042"/>
                  </a:lnTo>
                  <a:lnTo>
                    <a:pt x="436197" y="158264"/>
                  </a:lnTo>
                  <a:lnTo>
                    <a:pt x="428088" y="118123"/>
                  </a:lnTo>
                  <a:lnTo>
                    <a:pt x="436197" y="77983"/>
                  </a:lnTo>
                  <a:lnTo>
                    <a:pt x="458312" y="45200"/>
                  </a:lnTo>
                  <a:lnTo>
                    <a:pt x="491117" y="23097"/>
                  </a:lnTo>
                  <a:lnTo>
                    <a:pt x="531293" y="14991"/>
                  </a:lnTo>
                  <a:lnTo>
                    <a:pt x="571466" y="23097"/>
                  </a:lnTo>
                  <a:lnTo>
                    <a:pt x="604271" y="45200"/>
                  </a:lnTo>
                  <a:lnTo>
                    <a:pt x="626388" y="77983"/>
                  </a:lnTo>
                  <a:lnTo>
                    <a:pt x="634498" y="118123"/>
                  </a:lnTo>
                  <a:lnTo>
                    <a:pt x="626388" y="158264"/>
                  </a:lnTo>
                  <a:lnTo>
                    <a:pt x="604271" y="191042"/>
                  </a:lnTo>
                  <a:lnTo>
                    <a:pt x="571466" y="213140"/>
                  </a:lnTo>
                  <a:lnTo>
                    <a:pt x="531293" y="221242"/>
                  </a:lnTo>
                  <a:close/>
                </a:path>
                <a:path w="635000" h="603250">
                  <a:moveTo>
                    <a:pt x="407380" y="249954"/>
                  </a:moveTo>
                  <a:lnTo>
                    <a:pt x="243420" y="249954"/>
                  </a:lnTo>
                  <a:lnTo>
                    <a:pt x="273313" y="213688"/>
                  </a:lnTo>
                  <a:lnTo>
                    <a:pt x="300208" y="175026"/>
                  </a:lnTo>
                  <a:lnTo>
                    <a:pt x="323926" y="134148"/>
                  </a:lnTo>
                  <a:lnTo>
                    <a:pt x="344289" y="91232"/>
                  </a:lnTo>
                  <a:lnTo>
                    <a:pt x="361119" y="46457"/>
                  </a:lnTo>
                  <a:lnTo>
                    <a:pt x="374238" y="0"/>
                  </a:lnTo>
                  <a:lnTo>
                    <a:pt x="394223" y="0"/>
                  </a:lnTo>
                  <a:lnTo>
                    <a:pt x="375789" y="25476"/>
                  </a:lnTo>
                  <a:lnTo>
                    <a:pt x="361963" y="54013"/>
                  </a:lnTo>
                  <a:lnTo>
                    <a:pt x="353277" y="85071"/>
                  </a:lnTo>
                  <a:lnTo>
                    <a:pt x="350263" y="118110"/>
                  </a:lnTo>
                  <a:lnTo>
                    <a:pt x="354244" y="156007"/>
                  </a:lnTo>
                  <a:lnTo>
                    <a:pt x="365638" y="191161"/>
                  </a:lnTo>
                  <a:lnTo>
                    <a:pt x="383624" y="222750"/>
                  </a:lnTo>
                  <a:lnTo>
                    <a:pt x="407380" y="249954"/>
                  </a:lnTo>
                  <a:close/>
                </a:path>
                <a:path w="635000" h="603250">
                  <a:moveTo>
                    <a:pt x="243439" y="603092"/>
                  </a:moveTo>
                  <a:lnTo>
                    <a:pt x="0" y="603092"/>
                  </a:lnTo>
                  <a:lnTo>
                    <a:pt x="0" y="411366"/>
                  </a:lnTo>
                  <a:lnTo>
                    <a:pt x="46368" y="393266"/>
                  </a:lnTo>
                  <a:lnTo>
                    <a:pt x="90687" y="371381"/>
                  </a:lnTo>
                  <a:lnTo>
                    <a:pt x="132755" y="345911"/>
                  </a:lnTo>
                  <a:lnTo>
                    <a:pt x="172371" y="317053"/>
                  </a:lnTo>
                  <a:lnTo>
                    <a:pt x="209333" y="285008"/>
                  </a:lnTo>
                  <a:lnTo>
                    <a:pt x="243439" y="249973"/>
                  </a:lnTo>
                  <a:lnTo>
                    <a:pt x="243439" y="60309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/>
          <p:nvPr/>
        </p:nvSpPr>
        <p:spPr>
          <a:xfrm>
            <a:off x="777828" y="5423122"/>
            <a:ext cx="5991225" cy="2397125"/>
          </a:xfrm>
          <a:prstGeom prst="rect">
            <a:avLst/>
          </a:prstGeom>
        </p:spPr>
        <p:txBody>
          <a:bodyPr wrap="square" lIns="0" tIns="173990" rIns="0" bIns="0" rtlCol="0" vert="horz">
            <a:spAutoFit/>
          </a:bodyPr>
          <a:lstStyle/>
          <a:p>
            <a:pPr marL="12700" marR="1477645">
              <a:lnSpc>
                <a:spcPts val="6080"/>
              </a:lnSpc>
              <a:spcBef>
                <a:spcPts val="1370"/>
              </a:spcBef>
            </a:pPr>
            <a:r>
              <a:rPr dirty="0" sz="6100" spc="475" b="1">
                <a:solidFill>
                  <a:srgbClr val="24231F"/>
                </a:solidFill>
                <a:latin typeface="Tahoma"/>
                <a:cs typeface="Tahoma"/>
              </a:rPr>
              <a:t>M</a:t>
            </a:r>
            <a:r>
              <a:rPr dirty="0" sz="6100" spc="135" b="1">
                <a:solidFill>
                  <a:srgbClr val="24231F"/>
                </a:solidFill>
                <a:latin typeface="Tahoma"/>
                <a:cs typeface="Tahoma"/>
              </a:rPr>
              <a:t>o</a:t>
            </a:r>
            <a:r>
              <a:rPr dirty="0" sz="6100" spc="200" b="1">
                <a:solidFill>
                  <a:srgbClr val="24231F"/>
                </a:solidFill>
                <a:latin typeface="Tahoma"/>
                <a:cs typeface="Tahoma"/>
              </a:rPr>
              <a:t>n</a:t>
            </a:r>
            <a:r>
              <a:rPr dirty="0" sz="6100" spc="145" b="1">
                <a:solidFill>
                  <a:srgbClr val="24231F"/>
                </a:solidFill>
                <a:latin typeface="Tahoma"/>
                <a:cs typeface="Tahoma"/>
              </a:rPr>
              <a:t>i</a:t>
            </a:r>
            <a:r>
              <a:rPr dirty="0" sz="6100" spc="280" b="1">
                <a:solidFill>
                  <a:srgbClr val="24231F"/>
                </a:solidFill>
                <a:latin typeface="Tahoma"/>
                <a:cs typeface="Tahoma"/>
              </a:rPr>
              <a:t>t</a:t>
            </a:r>
            <a:r>
              <a:rPr dirty="0" sz="6100" spc="135" b="1">
                <a:solidFill>
                  <a:srgbClr val="24231F"/>
                </a:solidFill>
                <a:latin typeface="Tahoma"/>
                <a:cs typeface="Tahoma"/>
              </a:rPr>
              <a:t>o</a:t>
            </a:r>
            <a:r>
              <a:rPr dirty="0" sz="6100" spc="225" b="1">
                <a:solidFill>
                  <a:srgbClr val="24231F"/>
                </a:solidFill>
                <a:latin typeface="Tahoma"/>
                <a:cs typeface="Tahoma"/>
              </a:rPr>
              <a:t>r</a:t>
            </a:r>
            <a:r>
              <a:rPr dirty="0" sz="6100" spc="145" b="1">
                <a:solidFill>
                  <a:srgbClr val="24231F"/>
                </a:solidFill>
                <a:latin typeface="Tahoma"/>
                <a:cs typeface="Tahoma"/>
              </a:rPr>
              <a:t>i</a:t>
            </a:r>
            <a:r>
              <a:rPr dirty="0" sz="6100" spc="200" b="1">
                <a:solidFill>
                  <a:srgbClr val="24231F"/>
                </a:solidFill>
                <a:latin typeface="Tahoma"/>
                <a:cs typeface="Tahoma"/>
              </a:rPr>
              <a:t>n</a:t>
            </a:r>
            <a:r>
              <a:rPr dirty="0" sz="6100" spc="-80" b="1">
                <a:solidFill>
                  <a:srgbClr val="24231F"/>
                </a:solidFill>
                <a:latin typeface="Tahoma"/>
                <a:cs typeface="Tahoma"/>
              </a:rPr>
              <a:t>g  </a:t>
            </a:r>
            <a:r>
              <a:rPr dirty="0" sz="6100" spc="130" b="1">
                <a:solidFill>
                  <a:srgbClr val="24231F"/>
                </a:solidFill>
                <a:latin typeface="Tahoma"/>
                <a:cs typeface="Tahoma"/>
              </a:rPr>
              <a:t>System</a:t>
            </a:r>
            <a:endParaRPr sz="6100">
              <a:latin typeface="Tahoma"/>
              <a:cs typeface="Tahoma"/>
            </a:endParaRPr>
          </a:p>
          <a:p>
            <a:pPr marL="1493520">
              <a:lnSpc>
                <a:spcPct val="100000"/>
              </a:lnSpc>
              <a:spcBef>
                <a:spcPts val="2240"/>
              </a:spcBef>
            </a:pPr>
            <a:r>
              <a:rPr dirty="0" sz="2500" spc="-75" b="1">
                <a:latin typeface="Cambria"/>
                <a:cs typeface="Cambria"/>
              </a:rPr>
              <a:t>A</a:t>
            </a:r>
            <a:r>
              <a:rPr dirty="0" sz="2500" spc="55" b="1">
                <a:latin typeface="Cambria"/>
                <a:cs typeface="Cambria"/>
              </a:rPr>
              <a:t> </a:t>
            </a:r>
            <a:r>
              <a:rPr dirty="0" sz="2500" spc="-40" b="1">
                <a:latin typeface="Cambria"/>
                <a:cs typeface="Cambria"/>
              </a:rPr>
              <a:t>Smart</a:t>
            </a:r>
            <a:r>
              <a:rPr dirty="0" sz="2500" spc="60" b="1">
                <a:latin typeface="Cambria"/>
                <a:cs typeface="Cambria"/>
              </a:rPr>
              <a:t> </a:t>
            </a:r>
            <a:r>
              <a:rPr dirty="0" sz="2500" spc="-80" b="1">
                <a:latin typeface="Cambria"/>
                <a:cs typeface="Cambria"/>
              </a:rPr>
              <a:t>Approach</a:t>
            </a:r>
            <a:r>
              <a:rPr dirty="0" sz="2500" spc="60" b="1">
                <a:latin typeface="Cambria"/>
                <a:cs typeface="Cambria"/>
              </a:rPr>
              <a:t> </a:t>
            </a:r>
            <a:r>
              <a:rPr dirty="0" sz="2500" spc="-40" b="1">
                <a:latin typeface="Cambria"/>
                <a:cs typeface="Cambria"/>
              </a:rPr>
              <a:t>to</a:t>
            </a:r>
            <a:r>
              <a:rPr dirty="0" sz="2500" spc="55" b="1">
                <a:latin typeface="Cambria"/>
                <a:cs typeface="Cambria"/>
              </a:rPr>
              <a:t> </a:t>
            </a:r>
            <a:r>
              <a:rPr dirty="0" sz="2500" spc="-5">
                <a:latin typeface="Cambria"/>
                <a:cs typeface="Cambria"/>
              </a:rPr>
              <a:t>Healthcare</a:t>
            </a:r>
            <a:endParaRPr sz="25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"/>
            <a:ext cx="18288000" cy="1986280"/>
          </a:xfrm>
          <a:custGeom>
            <a:avLst/>
            <a:gdLst/>
            <a:ahLst/>
            <a:cxnLst/>
            <a:rect l="l" t="t" r="r" b="b"/>
            <a:pathLst>
              <a:path w="18288000" h="1986280">
                <a:moveTo>
                  <a:pt x="18287998" y="1985918"/>
                </a:moveTo>
                <a:lnTo>
                  <a:pt x="0" y="1985918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985918"/>
                </a:lnTo>
                <a:close/>
              </a:path>
            </a:pathLst>
          </a:custGeom>
          <a:solidFill>
            <a:srgbClr val="48B4BA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458376" y="2847856"/>
            <a:ext cx="2466974" cy="2033462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992939" y="4926219"/>
            <a:ext cx="1400174" cy="159067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789632" y="6804606"/>
            <a:ext cx="1800224" cy="1352168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3795912" y="8252099"/>
            <a:ext cx="1997213" cy="2009774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284039" y="665739"/>
            <a:ext cx="3276600" cy="74993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>
                <a:latin typeface="Arial"/>
                <a:cs typeface="Arial"/>
              </a:rPr>
              <a:t>Tools</a:t>
            </a:r>
            <a:r>
              <a:rPr dirty="0" spc="-90">
                <a:latin typeface="Arial"/>
                <a:cs typeface="Arial"/>
              </a:rPr>
              <a:t> </a:t>
            </a:r>
            <a:r>
              <a:rPr dirty="0" spc="-5">
                <a:latin typeface="Arial"/>
                <a:cs typeface="Arial"/>
              </a:rPr>
              <a:t>Used</a:t>
            </a:r>
          </a:p>
        </p:txBody>
      </p:sp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923781" y="4095678"/>
            <a:ext cx="104775" cy="104774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923781" y="5638728"/>
            <a:ext cx="104775" cy="104774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923781" y="7181777"/>
            <a:ext cx="104775" cy="104774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923781" y="8724827"/>
            <a:ext cx="104775" cy="104774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825493" y="2371252"/>
            <a:ext cx="11052175" cy="710755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3350" spc="20" b="1">
                <a:latin typeface="Tahoma"/>
                <a:cs typeface="Tahoma"/>
              </a:rPr>
              <a:t>Hardware</a:t>
            </a:r>
            <a:r>
              <a:rPr dirty="0" sz="3350" spc="-114" b="1">
                <a:latin typeface="Tahoma"/>
                <a:cs typeface="Tahoma"/>
              </a:rPr>
              <a:t> </a:t>
            </a:r>
            <a:r>
              <a:rPr dirty="0" sz="3350" spc="15" b="1">
                <a:latin typeface="Tahoma"/>
                <a:cs typeface="Tahoma"/>
              </a:rPr>
              <a:t>Requirements</a:t>
            </a:r>
            <a:r>
              <a:rPr dirty="0" sz="3350" spc="-110" b="1">
                <a:latin typeface="Tahoma"/>
                <a:cs typeface="Tahoma"/>
              </a:rPr>
              <a:t> </a:t>
            </a:r>
            <a:r>
              <a:rPr dirty="0" sz="3350" spc="-254" b="1">
                <a:latin typeface="Tahoma"/>
                <a:cs typeface="Tahoma"/>
              </a:rPr>
              <a:t>:</a:t>
            </a:r>
            <a:endParaRPr sz="335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5900">
              <a:latin typeface="Tahoma"/>
              <a:cs typeface="Tahoma"/>
            </a:endParaRPr>
          </a:p>
          <a:p>
            <a:pPr algn="ctr" marL="1457960" marR="15240">
              <a:lnSpc>
                <a:spcPct val="116399"/>
              </a:lnSpc>
            </a:pPr>
            <a:r>
              <a:rPr dirty="0" sz="2900" b="1">
                <a:latin typeface="Arial"/>
                <a:cs typeface="Arial"/>
              </a:rPr>
              <a:t>Node MCU 1.0 ESP8266 Module : </a:t>
            </a:r>
            <a:r>
              <a:rPr dirty="0" sz="2900">
                <a:latin typeface="Arial MT"/>
                <a:cs typeface="Arial MT"/>
              </a:rPr>
              <a:t>Board used to connect </a:t>
            </a:r>
            <a:r>
              <a:rPr dirty="0" sz="2900" spc="-795">
                <a:latin typeface="Arial MT"/>
                <a:cs typeface="Arial MT"/>
              </a:rPr>
              <a:t> </a:t>
            </a:r>
            <a:r>
              <a:rPr dirty="0" sz="2900">
                <a:latin typeface="Arial MT"/>
                <a:cs typeface="Arial MT"/>
              </a:rPr>
              <a:t>our</a:t>
            </a:r>
            <a:r>
              <a:rPr dirty="0" sz="2900" spc="-5">
                <a:latin typeface="Arial MT"/>
                <a:cs typeface="Arial MT"/>
              </a:rPr>
              <a:t> </a:t>
            </a:r>
            <a:r>
              <a:rPr dirty="0" sz="2900">
                <a:latin typeface="Arial MT"/>
                <a:cs typeface="Arial MT"/>
              </a:rPr>
              <a:t>project to WiFi</a:t>
            </a:r>
            <a:r>
              <a:rPr dirty="0" sz="2900" spc="-5">
                <a:latin typeface="Arial MT"/>
                <a:cs typeface="Arial MT"/>
              </a:rPr>
              <a:t> </a:t>
            </a:r>
            <a:r>
              <a:rPr dirty="0" sz="2900">
                <a:latin typeface="Arial MT"/>
                <a:cs typeface="Arial MT"/>
              </a:rPr>
              <a:t>Network.</a:t>
            </a:r>
            <a:endParaRPr sz="29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3500">
              <a:latin typeface="Arial MT"/>
              <a:cs typeface="Arial MT"/>
            </a:endParaRPr>
          </a:p>
          <a:p>
            <a:pPr algn="ctr" marL="1570990" marR="127635">
              <a:lnSpc>
                <a:spcPct val="116399"/>
              </a:lnSpc>
            </a:pPr>
            <a:r>
              <a:rPr dirty="0" sz="2900" b="1">
                <a:latin typeface="Arial"/>
                <a:cs typeface="Arial"/>
              </a:rPr>
              <a:t>MX90614 Infrared Temperature Sensor : </a:t>
            </a:r>
            <a:r>
              <a:rPr dirty="0" sz="2900">
                <a:latin typeface="Arial MT"/>
                <a:cs typeface="Arial MT"/>
              </a:rPr>
              <a:t>Sensor Board </a:t>
            </a:r>
            <a:r>
              <a:rPr dirty="0" sz="2900" spc="-795">
                <a:latin typeface="Arial MT"/>
                <a:cs typeface="Arial MT"/>
              </a:rPr>
              <a:t> </a:t>
            </a:r>
            <a:r>
              <a:rPr dirty="0" sz="2900">
                <a:latin typeface="Arial MT"/>
                <a:cs typeface="Arial MT"/>
              </a:rPr>
              <a:t>used</a:t>
            </a:r>
            <a:r>
              <a:rPr dirty="0" sz="2900" spc="-5">
                <a:latin typeface="Arial MT"/>
                <a:cs typeface="Arial MT"/>
              </a:rPr>
              <a:t> </a:t>
            </a:r>
            <a:r>
              <a:rPr dirty="0" sz="2900">
                <a:latin typeface="Arial MT"/>
                <a:cs typeface="Arial MT"/>
              </a:rPr>
              <a:t>to get</a:t>
            </a:r>
            <a:r>
              <a:rPr dirty="0" sz="2900" spc="-5">
                <a:latin typeface="Arial MT"/>
                <a:cs typeface="Arial MT"/>
              </a:rPr>
              <a:t> </a:t>
            </a:r>
            <a:r>
              <a:rPr dirty="0" sz="2900">
                <a:latin typeface="Arial MT"/>
                <a:cs typeface="Arial MT"/>
              </a:rPr>
              <a:t>Temperature Parameter.</a:t>
            </a:r>
            <a:endParaRPr sz="29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3500">
              <a:latin typeface="Arial MT"/>
              <a:cs typeface="Arial MT"/>
            </a:endParaRPr>
          </a:p>
          <a:p>
            <a:pPr algn="ctr" marL="1611630" marR="168275">
              <a:lnSpc>
                <a:spcPct val="116399"/>
              </a:lnSpc>
              <a:tabLst>
                <a:tab pos="6684009" algn="l"/>
              </a:tabLst>
            </a:pPr>
            <a:r>
              <a:rPr dirty="0" sz="2900" b="1">
                <a:latin typeface="Arial"/>
                <a:cs typeface="Arial"/>
              </a:rPr>
              <a:t>MAX30100</a:t>
            </a:r>
            <a:r>
              <a:rPr dirty="0" sz="2900" spc="5" b="1">
                <a:latin typeface="Arial"/>
                <a:cs typeface="Arial"/>
              </a:rPr>
              <a:t> </a:t>
            </a:r>
            <a:r>
              <a:rPr dirty="0" sz="2900" b="1">
                <a:latin typeface="Arial"/>
                <a:cs typeface="Arial"/>
              </a:rPr>
              <a:t>Pulse</a:t>
            </a:r>
            <a:r>
              <a:rPr dirty="0" sz="2900" spc="5" b="1">
                <a:latin typeface="Arial"/>
                <a:cs typeface="Arial"/>
              </a:rPr>
              <a:t> </a:t>
            </a:r>
            <a:r>
              <a:rPr dirty="0" sz="2900" b="1">
                <a:latin typeface="Arial"/>
                <a:cs typeface="Arial"/>
              </a:rPr>
              <a:t>Oximeter</a:t>
            </a:r>
            <a:r>
              <a:rPr dirty="0" sz="2900" spc="5" b="1">
                <a:latin typeface="Arial"/>
                <a:cs typeface="Arial"/>
              </a:rPr>
              <a:t> </a:t>
            </a:r>
            <a:r>
              <a:rPr dirty="0" sz="2900" b="1">
                <a:latin typeface="Arial"/>
                <a:cs typeface="Arial"/>
              </a:rPr>
              <a:t>:	</a:t>
            </a:r>
            <a:r>
              <a:rPr dirty="0" sz="2900">
                <a:latin typeface="Arial MT"/>
                <a:cs typeface="Arial MT"/>
              </a:rPr>
              <a:t>Sensor Board used to get </a:t>
            </a:r>
            <a:r>
              <a:rPr dirty="0" sz="2900" spc="-790">
                <a:latin typeface="Arial MT"/>
                <a:cs typeface="Arial MT"/>
              </a:rPr>
              <a:t> </a:t>
            </a:r>
            <a:r>
              <a:rPr dirty="0" sz="2900">
                <a:latin typeface="Arial MT"/>
                <a:cs typeface="Arial MT"/>
              </a:rPr>
              <a:t>Blood</a:t>
            </a:r>
            <a:r>
              <a:rPr dirty="0" sz="2900" spc="-5">
                <a:latin typeface="Arial MT"/>
                <a:cs typeface="Arial MT"/>
              </a:rPr>
              <a:t> </a:t>
            </a:r>
            <a:r>
              <a:rPr dirty="0" sz="2900">
                <a:latin typeface="Arial MT"/>
                <a:cs typeface="Arial MT"/>
              </a:rPr>
              <a:t>Oxygen</a:t>
            </a:r>
            <a:r>
              <a:rPr dirty="0" sz="2900" spc="-5">
                <a:latin typeface="Arial MT"/>
                <a:cs typeface="Arial MT"/>
              </a:rPr>
              <a:t> </a:t>
            </a:r>
            <a:r>
              <a:rPr dirty="0" sz="2900">
                <a:latin typeface="Arial MT"/>
                <a:cs typeface="Arial MT"/>
              </a:rPr>
              <a:t>Saturation Level</a:t>
            </a:r>
            <a:r>
              <a:rPr dirty="0" sz="2900" spc="-5">
                <a:latin typeface="Arial MT"/>
                <a:cs typeface="Arial MT"/>
              </a:rPr>
              <a:t> </a:t>
            </a:r>
            <a:r>
              <a:rPr dirty="0" sz="2900">
                <a:latin typeface="Arial MT"/>
                <a:cs typeface="Arial MT"/>
              </a:rPr>
              <a:t>Parameter.</a:t>
            </a:r>
            <a:endParaRPr sz="29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3500">
              <a:latin typeface="Arial MT"/>
              <a:cs typeface="Arial MT"/>
            </a:endParaRPr>
          </a:p>
          <a:p>
            <a:pPr algn="ctr" marL="1447800" marR="5080">
              <a:lnSpc>
                <a:spcPct val="116399"/>
              </a:lnSpc>
              <a:spcBef>
                <a:spcPts val="5"/>
              </a:spcBef>
            </a:pPr>
            <a:r>
              <a:rPr dirty="0" sz="2900" b="1">
                <a:latin typeface="Arial"/>
                <a:cs typeface="Arial"/>
              </a:rPr>
              <a:t>AD8232 ECG Monitor Sensor : </a:t>
            </a:r>
            <a:r>
              <a:rPr dirty="0" sz="2900">
                <a:latin typeface="Arial MT"/>
                <a:cs typeface="Arial MT"/>
              </a:rPr>
              <a:t>Sensor Board used to get </a:t>
            </a:r>
            <a:r>
              <a:rPr dirty="0" sz="2900" spc="-795">
                <a:latin typeface="Arial MT"/>
                <a:cs typeface="Arial MT"/>
              </a:rPr>
              <a:t> </a:t>
            </a:r>
            <a:r>
              <a:rPr dirty="0" sz="2900">
                <a:latin typeface="Arial MT"/>
                <a:cs typeface="Arial MT"/>
              </a:rPr>
              <a:t>ECG</a:t>
            </a:r>
            <a:r>
              <a:rPr dirty="0" sz="2900" spc="-5">
                <a:latin typeface="Arial MT"/>
                <a:cs typeface="Arial MT"/>
              </a:rPr>
              <a:t> </a:t>
            </a:r>
            <a:r>
              <a:rPr dirty="0" sz="2900">
                <a:latin typeface="Arial MT"/>
                <a:cs typeface="Arial MT"/>
              </a:rPr>
              <a:t>Parameter.</a:t>
            </a:r>
            <a:endParaRPr sz="29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986280"/>
          </a:xfrm>
          <a:custGeom>
            <a:avLst/>
            <a:gdLst/>
            <a:ahLst/>
            <a:cxnLst/>
            <a:rect l="l" t="t" r="r" b="b"/>
            <a:pathLst>
              <a:path w="18288000" h="1986280">
                <a:moveTo>
                  <a:pt x="18287998" y="1985920"/>
                </a:moveTo>
                <a:lnTo>
                  <a:pt x="0" y="1985920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985920"/>
                </a:lnTo>
                <a:close/>
              </a:path>
            </a:pathLst>
          </a:custGeom>
          <a:solidFill>
            <a:srgbClr val="48B4BA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681578" y="3208187"/>
            <a:ext cx="1749347" cy="1937305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13274402" y="5143500"/>
            <a:ext cx="3134360" cy="4275455"/>
            <a:chOff x="13274402" y="5143500"/>
            <a:chExt cx="3134360" cy="4275455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884591" y="6539853"/>
              <a:ext cx="2524124" cy="159067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274402" y="5143500"/>
              <a:ext cx="2114549" cy="140017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884591" y="7913928"/>
              <a:ext cx="1504949" cy="1504949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284039" y="665733"/>
            <a:ext cx="3276600" cy="74993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>
                <a:latin typeface="Arial"/>
                <a:cs typeface="Arial"/>
              </a:rPr>
              <a:t>Tools</a:t>
            </a:r>
            <a:r>
              <a:rPr dirty="0" spc="-90">
                <a:latin typeface="Arial"/>
                <a:cs typeface="Arial"/>
              </a:rPr>
              <a:t> </a:t>
            </a:r>
            <a:r>
              <a:rPr dirty="0" spc="-5">
                <a:latin typeface="Arial"/>
                <a:cs typeface="Arial"/>
              </a:rPr>
              <a:t>Used</a:t>
            </a:r>
          </a:p>
        </p:txBody>
      </p:sp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519415" y="4015375"/>
            <a:ext cx="104775" cy="104774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519415" y="5558425"/>
            <a:ext cx="104775" cy="104774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519415" y="7101475"/>
            <a:ext cx="104775" cy="104774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519415" y="8644525"/>
            <a:ext cx="104775" cy="104774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825493" y="2371250"/>
            <a:ext cx="11185525" cy="7026909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3350" spc="20" b="1">
                <a:latin typeface="Tahoma"/>
                <a:cs typeface="Tahoma"/>
              </a:rPr>
              <a:t>Hardware</a:t>
            </a:r>
            <a:r>
              <a:rPr dirty="0" sz="3350" spc="-114" b="1">
                <a:latin typeface="Tahoma"/>
                <a:cs typeface="Tahoma"/>
              </a:rPr>
              <a:t> </a:t>
            </a:r>
            <a:r>
              <a:rPr dirty="0" sz="3350" spc="15" b="1">
                <a:latin typeface="Tahoma"/>
                <a:cs typeface="Tahoma"/>
              </a:rPr>
              <a:t>Requirements</a:t>
            </a:r>
            <a:r>
              <a:rPr dirty="0" sz="3350" spc="-110" b="1">
                <a:latin typeface="Tahoma"/>
                <a:cs typeface="Tahoma"/>
              </a:rPr>
              <a:t> </a:t>
            </a:r>
            <a:r>
              <a:rPr dirty="0" sz="3350" spc="-254" b="1">
                <a:latin typeface="Tahoma"/>
                <a:cs typeface="Tahoma"/>
              </a:rPr>
              <a:t>:</a:t>
            </a:r>
            <a:endParaRPr sz="335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5850">
              <a:latin typeface="Tahoma"/>
              <a:cs typeface="Tahoma"/>
            </a:endParaRPr>
          </a:p>
          <a:p>
            <a:pPr marL="2218055">
              <a:lnSpc>
                <a:spcPct val="100000"/>
              </a:lnSpc>
              <a:spcBef>
                <a:spcPts val="5"/>
              </a:spcBef>
            </a:pPr>
            <a:r>
              <a:rPr dirty="0" sz="2900" b="1">
                <a:latin typeface="Arial"/>
                <a:cs typeface="Arial"/>
              </a:rPr>
              <a:t>DHT11</a:t>
            </a:r>
            <a:r>
              <a:rPr dirty="0" sz="2900" spc="-5" b="1">
                <a:latin typeface="Arial"/>
                <a:cs typeface="Arial"/>
              </a:rPr>
              <a:t> </a:t>
            </a:r>
            <a:r>
              <a:rPr dirty="0" sz="2900" b="1">
                <a:latin typeface="Arial"/>
                <a:cs typeface="Arial"/>
              </a:rPr>
              <a:t>Humidity</a:t>
            </a:r>
            <a:r>
              <a:rPr dirty="0" sz="2900" spc="-5" b="1">
                <a:latin typeface="Arial"/>
                <a:cs typeface="Arial"/>
              </a:rPr>
              <a:t> </a:t>
            </a:r>
            <a:r>
              <a:rPr dirty="0" sz="2900" b="1">
                <a:latin typeface="Arial"/>
                <a:cs typeface="Arial"/>
              </a:rPr>
              <a:t>Sensor</a:t>
            </a:r>
            <a:r>
              <a:rPr dirty="0" sz="2900" spc="-5" b="1">
                <a:latin typeface="Arial"/>
                <a:cs typeface="Arial"/>
              </a:rPr>
              <a:t> </a:t>
            </a:r>
            <a:r>
              <a:rPr dirty="0" sz="2900" b="1">
                <a:latin typeface="Arial"/>
                <a:cs typeface="Arial"/>
              </a:rPr>
              <a:t>:</a:t>
            </a:r>
            <a:r>
              <a:rPr dirty="0" sz="2900" spc="-5" b="1">
                <a:latin typeface="Arial"/>
                <a:cs typeface="Arial"/>
              </a:rPr>
              <a:t> </a:t>
            </a:r>
            <a:r>
              <a:rPr dirty="0" sz="2900">
                <a:latin typeface="Arial MT"/>
                <a:cs typeface="Arial MT"/>
              </a:rPr>
              <a:t>Sensor</a:t>
            </a:r>
            <a:r>
              <a:rPr dirty="0" sz="2900" spc="-5">
                <a:latin typeface="Arial MT"/>
                <a:cs typeface="Arial MT"/>
              </a:rPr>
              <a:t> </a:t>
            </a:r>
            <a:r>
              <a:rPr dirty="0" sz="2900">
                <a:latin typeface="Arial MT"/>
                <a:cs typeface="Arial MT"/>
              </a:rPr>
              <a:t>Board</a:t>
            </a:r>
            <a:r>
              <a:rPr dirty="0" sz="2900" spc="-5">
                <a:latin typeface="Arial MT"/>
                <a:cs typeface="Arial MT"/>
              </a:rPr>
              <a:t> </a:t>
            </a:r>
            <a:r>
              <a:rPr dirty="0" sz="2900">
                <a:latin typeface="Arial MT"/>
                <a:cs typeface="Arial MT"/>
              </a:rPr>
              <a:t>used</a:t>
            </a:r>
            <a:r>
              <a:rPr dirty="0" sz="2900" spc="-5">
                <a:latin typeface="Arial MT"/>
                <a:cs typeface="Arial MT"/>
              </a:rPr>
              <a:t> </a:t>
            </a:r>
            <a:r>
              <a:rPr dirty="0" sz="2900">
                <a:latin typeface="Arial MT"/>
                <a:cs typeface="Arial MT"/>
              </a:rPr>
              <a:t>to</a:t>
            </a:r>
            <a:r>
              <a:rPr dirty="0" sz="2900" spc="-5">
                <a:latin typeface="Arial MT"/>
                <a:cs typeface="Arial MT"/>
              </a:rPr>
              <a:t> </a:t>
            </a:r>
            <a:r>
              <a:rPr dirty="0" sz="2900">
                <a:latin typeface="Arial MT"/>
                <a:cs typeface="Arial MT"/>
              </a:rPr>
              <a:t>get</a:t>
            </a:r>
            <a:endParaRPr sz="2900">
              <a:latin typeface="Arial MT"/>
              <a:cs typeface="Arial MT"/>
            </a:endParaRPr>
          </a:p>
          <a:p>
            <a:pPr marL="5154930">
              <a:lnSpc>
                <a:spcPct val="100000"/>
              </a:lnSpc>
              <a:spcBef>
                <a:spcPts val="570"/>
              </a:spcBef>
            </a:pPr>
            <a:r>
              <a:rPr dirty="0" sz="2900">
                <a:latin typeface="Arial MT"/>
                <a:cs typeface="Arial MT"/>
              </a:rPr>
              <a:t>Humidity</a:t>
            </a:r>
            <a:r>
              <a:rPr dirty="0" sz="2900" spc="-45">
                <a:latin typeface="Arial MT"/>
                <a:cs typeface="Arial MT"/>
              </a:rPr>
              <a:t> </a:t>
            </a:r>
            <a:r>
              <a:rPr dirty="0" sz="2900">
                <a:latin typeface="Arial MT"/>
                <a:cs typeface="Arial MT"/>
              </a:rPr>
              <a:t>Parameter.</a:t>
            </a:r>
            <a:endParaRPr sz="29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3500">
              <a:latin typeface="Arial MT"/>
              <a:cs typeface="Arial MT"/>
            </a:endParaRPr>
          </a:p>
          <a:p>
            <a:pPr marL="4425950" marR="281940" indent="-2259330">
              <a:lnSpc>
                <a:spcPct val="116399"/>
              </a:lnSpc>
              <a:spcBef>
                <a:spcPts val="5"/>
              </a:spcBef>
              <a:tabLst>
                <a:tab pos="7689850" algn="l"/>
                <a:tab pos="8307705" algn="l"/>
              </a:tabLst>
            </a:pPr>
            <a:r>
              <a:rPr dirty="0" sz="2900" b="1">
                <a:latin typeface="Arial"/>
                <a:cs typeface="Arial"/>
              </a:rPr>
              <a:t>SIM</a:t>
            </a:r>
            <a:r>
              <a:rPr dirty="0" sz="2900" spc="10" b="1">
                <a:latin typeface="Arial"/>
                <a:cs typeface="Arial"/>
              </a:rPr>
              <a:t> </a:t>
            </a:r>
            <a:r>
              <a:rPr dirty="0" sz="2900" b="1">
                <a:latin typeface="Arial"/>
                <a:cs typeface="Arial"/>
              </a:rPr>
              <a:t>800L</a:t>
            </a:r>
            <a:r>
              <a:rPr dirty="0" sz="2900" spc="10" b="1">
                <a:latin typeface="Arial"/>
                <a:cs typeface="Arial"/>
              </a:rPr>
              <a:t> </a:t>
            </a:r>
            <a:r>
              <a:rPr dirty="0" sz="2900" b="1">
                <a:latin typeface="Arial"/>
                <a:cs typeface="Arial"/>
              </a:rPr>
              <a:t>GSM/GPRS</a:t>
            </a:r>
            <a:r>
              <a:rPr dirty="0" sz="2900" spc="10" b="1">
                <a:latin typeface="Arial"/>
                <a:cs typeface="Arial"/>
              </a:rPr>
              <a:t> </a:t>
            </a:r>
            <a:r>
              <a:rPr dirty="0" sz="2900" b="1">
                <a:latin typeface="Arial"/>
                <a:cs typeface="Arial"/>
              </a:rPr>
              <a:t>Module</a:t>
            </a:r>
            <a:r>
              <a:rPr dirty="0" sz="2900" spc="10" b="1">
                <a:latin typeface="Arial"/>
                <a:cs typeface="Arial"/>
              </a:rPr>
              <a:t> </a:t>
            </a:r>
            <a:r>
              <a:rPr dirty="0" sz="2900" b="1">
                <a:latin typeface="Arial"/>
                <a:cs typeface="Arial"/>
              </a:rPr>
              <a:t>:	</a:t>
            </a:r>
            <a:r>
              <a:rPr dirty="0" sz="2900">
                <a:latin typeface="Arial MT"/>
                <a:cs typeface="Arial MT"/>
              </a:rPr>
              <a:t>Board</a:t>
            </a:r>
            <a:r>
              <a:rPr dirty="0" sz="2900" spc="-25">
                <a:latin typeface="Arial MT"/>
                <a:cs typeface="Arial MT"/>
              </a:rPr>
              <a:t> </a:t>
            </a:r>
            <a:r>
              <a:rPr dirty="0" sz="2900">
                <a:latin typeface="Arial MT"/>
                <a:cs typeface="Arial MT"/>
              </a:rPr>
              <a:t>used</a:t>
            </a:r>
            <a:r>
              <a:rPr dirty="0" sz="2900" spc="-25">
                <a:latin typeface="Arial MT"/>
                <a:cs typeface="Arial MT"/>
              </a:rPr>
              <a:t> </a:t>
            </a:r>
            <a:r>
              <a:rPr dirty="0" sz="2900">
                <a:latin typeface="Arial MT"/>
                <a:cs typeface="Arial MT"/>
              </a:rPr>
              <a:t>to</a:t>
            </a:r>
            <a:r>
              <a:rPr dirty="0" sz="2900" spc="-25">
                <a:latin typeface="Arial MT"/>
                <a:cs typeface="Arial MT"/>
              </a:rPr>
              <a:t> </a:t>
            </a:r>
            <a:r>
              <a:rPr dirty="0" sz="2900">
                <a:latin typeface="Arial MT"/>
                <a:cs typeface="Arial MT"/>
              </a:rPr>
              <a:t>send </a:t>
            </a:r>
            <a:r>
              <a:rPr dirty="0" sz="2900" spc="-790">
                <a:latin typeface="Arial MT"/>
                <a:cs typeface="Arial MT"/>
              </a:rPr>
              <a:t> </a:t>
            </a:r>
            <a:r>
              <a:rPr dirty="0" sz="2900">
                <a:latin typeface="Arial MT"/>
                <a:cs typeface="Arial MT"/>
              </a:rPr>
              <a:t>Emergency</a:t>
            </a:r>
            <a:r>
              <a:rPr dirty="0" sz="2900" spc="5">
                <a:latin typeface="Arial MT"/>
                <a:cs typeface="Arial MT"/>
              </a:rPr>
              <a:t> </a:t>
            </a:r>
            <a:r>
              <a:rPr dirty="0" sz="2900">
                <a:latin typeface="Arial MT"/>
                <a:cs typeface="Arial MT"/>
              </a:rPr>
              <a:t>message</a:t>
            </a:r>
            <a:r>
              <a:rPr dirty="0" sz="2900" spc="10">
                <a:latin typeface="Arial MT"/>
                <a:cs typeface="Arial MT"/>
              </a:rPr>
              <a:t> </a:t>
            </a:r>
            <a:r>
              <a:rPr dirty="0" sz="2900">
                <a:latin typeface="Arial MT"/>
                <a:cs typeface="Arial MT"/>
              </a:rPr>
              <a:t>/	</a:t>
            </a:r>
            <a:r>
              <a:rPr dirty="0" sz="2900" spc="-5">
                <a:latin typeface="Arial MT"/>
                <a:cs typeface="Arial MT"/>
              </a:rPr>
              <a:t>Alerts.</a:t>
            </a:r>
            <a:endParaRPr sz="29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4000">
              <a:latin typeface="Arial MT"/>
              <a:cs typeface="Arial MT"/>
            </a:endParaRPr>
          </a:p>
          <a:p>
            <a:pPr marL="2197735">
              <a:lnSpc>
                <a:spcPct val="100000"/>
              </a:lnSpc>
              <a:spcBef>
                <a:spcPts val="5"/>
              </a:spcBef>
              <a:tabLst>
                <a:tab pos="6221730" algn="l"/>
              </a:tabLst>
            </a:pPr>
            <a:r>
              <a:rPr dirty="0" sz="2900" b="1">
                <a:latin typeface="Arial"/>
                <a:cs typeface="Arial"/>
              </a:rPr>
              <a:t>Neo</a:t>
            </a:r>
            <a:r>
              <a:rPr dirty="0" sz="2900" spc="5" b="1">
                <a:latin typeface="Arial"/>
                <a:cs typeface="Arial"/>
              </a:rPr>
              <a:t> </a:t>
            </a:r>
            <a:r>
              <a:rPr dirty="0" sz="2900" b="1">
                <a:latin typeface="Arial"/>
                <a:cs typeface="Arial"/>
              </a:rPr>
              <a:t>6M</a:t>
            </a:r>
            <a:r>
              <a:rPr dirty="0" sz="2900" spc="5" b="1">
                <a:latin typeface="Arial"/>
                <a:cs typeface="Arial"/>
              </a:rPr>
              <a:t> </a:t>
            </a:r>
            <a:r>
              <a:rPr dirty="0" sz="2900" b="1">
                <a:latin typeface="Arial"/>
                <a:cs typeface="Arial"/>
              </a:rPr>
              <a:t>GPS</a:t>
            </a:r>
            <a:r>
              <a:rPr dirty="0" sz="2900" spc="10" b="1">
                <a:latin typeface="Arial"/>
                <a:cs typeface="Arial"/>
              </a:rPr>
              <a:t> </a:t>
            </a:r>
            <a:r>
              <a:rPr dirty="0" sz="2900" b="1">
                <a:latin typeface="Arial"/>
                <a:cs typeface="Arial"/>
              </a:rPr>
              <a:t>Module</a:t>
            </a:r>
            <a:r>
              <a:rPr dirty="0" sz="2900" spc="5" b="1">
                <a:latin typeface="Arial"/>
                <a:cs typeface="Arial"/>
              </a:rPr>
              <a:t> </a:t>
            </a:r>
            <a:r>
              <a:rPr dirty="0" sz="2900" b="1">
                <a:latin typeface="Arial"/>
                <a:cs typeface="Arial"/>
              </a:rPr>
              <a:t>:	</a:t>
            </a:r>
            <a:r>
              <a:rPr dirty="0" sz="2900">
                <a:latin typeface="Arial MT"/>
                <a:cs typeface="Arial MT"/>
              </a:rPr>
              <a:t>Board</a:t>
            </a:r>
            <a:r>
              <a:rPr dirty="0" sz="2900" spc="-5">
                <a:latin typeface="Arial MT"/>
                <a:cs typeface="Arial MT"/>
              </a:rPr>
              <a:t> </a:t>
            </a:r>
            <a:r>
              <a:rPr dirty="0" sz="2900">
                <a:latin typeface="Arial MT"/>
                <a:cs typeface="Arial MT"/>
              </a:rPr>
              <a:t>used</a:t>
            </a:r>
            <a:r>
              <a:rPr dirty="0" sz="2900" spc="-10">
                <a:latin typeface="Arial MT"/>
                <a:cs typeface="Arial MT"/>
              </a:rPr>
              <a:t> </a:t>
            </a:r>
            <a:r>
              <a:rPr dirty="0" sz="2900">
                <a:latin typeface="Arial MT"/>
                <a:cs typeface="Arial MT"/>
              </a:rPr>
              <a:t>to</a:t>
            </a:r>
            <a:r>
              <a:rPr dirty="0" sz="2900" spc="-5">
                <a:latin typeface="Arial MT"/>
                <a:cs typeface="Arial MT"/>
              </a:rPr>
              <a:t> </a:t>
            </a:r>
            <a:r>
              <a:rPr dirty="0" sz="2900">
                <a:latin typeface="Arial MT"/>
                <a:cs typeface="Arial MT"/>
              </a:rPr>
              <a:t>get</a:t>
            </a:r>
            <a:r>
              <a:rPr dirty="0" sz="2900" spc="-10">
                <a:latin typeface="Arial MT"/>
                <a:cs typeface="Arial MT"/>
              </a:rPr>
              <a:t> </a:t>
            </a:r>
            <a:r>
              <a:rPr dirty="0" sz="2900">
                <a:latin typeface="Arial MT"/>
                <a:cs typeface="Arial MT"/>
              </a:rPr>
              <a:t>live</a:t>
            </a:r>
            <a:r>
              <a:rPr dirty="0" sz="2900" spc="-5">
                <a:latin typeface="Arial MT"/>
                <a:cs typeface="Arial MT"/>
              </a:rPr>
              <a:t> location</a:t>
            </a:r>
            <a:endParaRPr sz="2900">
              <a:latin typeface="Arial MT"/>
              <a:cs typeface="Arial MT"/>
            </a:endParaRPr>
          </a:p>
          <a:p>
            <a:pPr marL="5226685">
              <a:lnSpc>
                <a:spcPct val="100000"/>
              </a:lnSpc>
              <a:spcBef>
                <a:spcPts val="570"/>
              </a:spcBef>
            </a:pPr>
            <a:r>
              <a:rPr dirty="0" sz="2900">
                <a:latin typeface="Arial MT"/>
                <a:cs typeface="Arial MT"/>
              </a:rPr>
              <a:t>(GPS</a:t>
            </a:r>
            <a:r>
              <a:rPr dirty="0" sz="2900" spc="-30">
                <a:latin typeface="Arial MT"/>
                <a:cs typeface="Arial MT"/>
              </a:rPr>
              <a:t> </a:t>
            </a:r>
            <a:r>
              <a:rPr dirty="0" sz="2900">
                <a:latin typeface="Arial MT"/>
                <a:cs typeface="Arial MT"/>
              </a:rPr>
              <a:t>Coordinates)</a:t>
            </a:r>
            <a:r>
              <a:rPr dirty="0" sz="2900" spc="-25">
                <a:latin typeface="Arial MT"/>
                <a:cs typeface="Arial MT"/>
              </a:rPr>
              <a:t> </a:t>
            </a:r>
            <a:r>
              <a:rPr dirty="0" sz="2900">
                <a:latin typeface="Arial MT"/>
                <a:cs typeface="Arial MT"/>
              </a:rPr>
              <a:t>.</a:t>
            </a:r>
            <a:endParaRPr sz="29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4000">
              <a:latin typeface="Arial MT"/>
              <a:cs typeface="Arial MT"/>
            </a:endParaRPr>
          </a:p>
          <a:p>
            <a:pPr marL="2197100">
              <a:lnSpc>
                <a:spcPct val="100000"/>
              </a:lnSpc>
            </a:pPr>
            <a:r>
              <a:rPr dirty="0" sz="2900" b="1">
                <a:latin typeface="Arial"/>
                <a:cs typeface="Arial"/>
              </a:rPr>
              <a:t>Sparkfun</a:t>
            </a:r>
            <a:r>
              <a:rPr dirty="0" sz="2900" spc="-5" b="1">
                <a:latin typeface="Arial"/>
                <a:cs typeface="Arial"/>
              </a:rPr>
              <a:t> </a:t>
            </a:r>
            <a:r>
              <a:rPr dirty="0" sz="2900" b="1">
                <a:latin typeface="Arial"/>
                <a:cs typeface="Arial"/>
              </a:rPr>
              <a:t>Pulse</a:t>
            </a:r>
            <a:r>
              <a:rPr dirty="0" sz="2900" spc="-5" b="1">
                <a:latin typeface="Arial"/>
                <a:cs typeface="Arial"/>
              </a:rPr>
              <a:t> </a:t>
            </a:r>
            <a:r>
              <a:rPr dirty="0" sz="2900" b="1">
                <a:latin typeface="Arial"/>
                <a:cs typeface="Arial"/>
              </a:rPr>
              <a:t>Sensor</a:t>
            </a:r>
            <a:r>
              <a:rPr dirty="0" sz="2900" spc="-5" b="1">
                <a:latin typeface="Arial"/>
                <a:cs typeface="Arial"/>
              </a:rPr>
              <a:t> </a:t>
            </a:r>
            <a:r>
              <a:rPr dirty="0" sz="2900" b="1">
                <a:latin typeface="Arial"/>
                <a:cs typeface="Arial"/>
              </a:rPr>
              <a:t>:</a:t>
            </a:r>
            <a:r>
              <a:rPr dirty="0" sz="2900" spc="-5" b="1">
                <a:latin typeface="Arial"/>
                <a:cs typeface="Arial"/>
              </a:rPr>
              <a:t> </a:t>
            </a:r>
            <a:r>
              <a:rPr dirty="0" sz="2900">
                <a:latin typeface="Arial MT"/>
                <a:cs typeface="Arial MT"/>
              </a:rPr>
              <a:t>Sensor</a:t>
            </a:r>
            <a:r>
              <a:rPr dirty="0" sz="2900" spc="-5">
                <a:latin typeface="Arial MT"/>
                <a:cs typeface="Arial MT"/>
              </a:rPr>
              <a:t> </a:t>
            </a:r>
            <a:r>
              <a:rPr dirty="0" sz="2900">
                <a:latin typeface="Arial MT"/>
                <a:cs typeface="Arial MT"/>
              </a:rPr>
              <a:t>Board</a:t>
            </a:r>
            <a:r>
              <a:rPr dirty="0" sz="2900" spc="-5">
                <a:latin typeface="Arial MT"/>
                <a:cs typeface="Arial MT"/>
              </a:rPr>
              <a:t> </a:t>
            </a:r>
            <a:r>
              <a:rPr dirty="0" sz="2900">
                <a:latin typeface="Arial MT"/>
                <a:cs typeface="Arial MT"/>
              </a:rPr>
              <a:t>used</a:t>
            </a:r>
            <a:r>
              <a:rPr dirty="0" sz="2900" spc="-5">
                <a:latin typeface="Arial MT"/>
                <a:cs typeface="Arial MT"/>
              </a:rPr>
              <a:t> </a:t>
            </a:r>
            <a:r>
              <a:rPr dirty="0" sz="2900">
                <a:latin typeface="Arial MT"/>
                <a:cs typeface="Arial MT"/>
              </a:rPr>
              <a:t>to</a:t>
            </a:r>
            <a:r>
              <a:rPr dirty="0" sz="2900" spc="-5">
                <a:latin typeface="Arial MT"/>
                <a:cs typeface="Arial MT"/>
              </a:rPr>
              <a:t> </a:t>
            </a:r>
            <a:r>
              <a:rPr dirty="0" sz="2900">
                <a:latin typeface="Arial MT"/>
                <a:cs typeface="Arial MT"/>
              </a:rPr>
              <a:t>get</a:t>
            </a:r>
            <a:endParaRPr sz="2900">
              <a:latin typeface="Arial MT"/>
              <a:cs typeface="Arial MT"/>
            </a:endParaRPr>
          </a:p>
          <a:p>
            <a:pPr marL="5011420">
              <a:lnSpc>
                <a:spcPct val="100000"/>
              </a:lnSpc>
              <a:spcBef>
                <a:spcPts val="570"/>
              </a:spcBef>
            </a:pPr>
            <a:r>
              <a:rPr dirty="0" sz="2900">
                <a:latin typeface="Arial MT"/>
                <a:cs typeface="Arial MT"/>
              </a:rPr>
              <a:t>Pulse/BPM</a:t>
            </a:r>
            <a:r>
              <a:rPr dirty="0" sz="2900" spc="-40">
                <a:latin typeface="Arial MT"/>
                <a:cs typeface="Arial MT"/>
              </a:rPr>
              <a:t> </a:t>
            </a:r>
            <a:r>
              <a:rPr dirty="0" sz="2900">
                <a:latin typeface="Arial MT"/>
                <a:cs typeface="Arial MT"/>
              </a:rPr>
              <a:t>Parameter.</a:t>
            </a:r>
            <a:endParaRPr sz="29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986280"/>
          </a:xfrm>
          <a:custGeom>
            <a:avLst/>
            <a:gdLst/>
            <a:ahLst/>
            <a:cxnLst/>
            <a:rect l="l" t="t" r="r" b="b"/>
            <a:pathLst>
              <a:path w="18288000" h="1986280">
                <a:moveTo>
                  <a:pt x="18287998" y="1985919"/>
                </a:moveTo>
                <a:lnTo>
                  <a:pt x="0" y="198591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985919"/>
                </a:lnTo>
                <a:close/>
              </a:path>
            </a:pathLst>
          </a:custGeom>
          <a:solidFill>
            <a:srgbClr val="48B4BA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519131" y="3205368"/>
            <a:ext cx="2828924" cy="135254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643826" y="4662166"/>
            <a:ext cx="2571749" cy="158114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220737" y="6533972"/>
            <a:ext cx="1885949" cy="136207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5476990" y="6716852"/>
            <a:ext cx="1219199" cy="85343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919409" y="3938771"/>
            <a:ext cx="104775" cy="104774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919409" y="5481821"/>
            <a:ext cx="104775" cy="104774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919409" y="7024871"/>
            <a:ext cx="104775" cy="104774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825493" y="2371250"/>
            <a:ext cx="11036300" cy="489267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3350" spc="20" b="1">
                <a:latin typeface="Tahoma"/>
                <a:cs typeface="Tahoma"/>
              </a:rPr>
              <a:t>Hardware</a:t>
            </a:r>
            <a:r>
              <a:rPr dirty="0" sz="3350" spc="-114" b="1">
                <a:latin typeface="Tahoma"/>
                <a:cs typeface="Tahoma"/>
              </a:rPr>
              <a:t> </a:t>
            </a:r>
            <a:r>
              <a:rPr dirty="0" sz="3350" spc="15" b="1">
                <a:latin typeface="Tahoma"/>
                <a:cs typeface="Tahoma"/>
              </a:rPr>
              <a:t>Requirements</a:t>
            </a:r>
            <a:r>
              <a:rPr dirty="0" sz="3350" spc="-110" b="1">
                <a:latin typeface="Tahoma"/>
                <a:cs typeface="Tahoma"/>
              </a:rPr>
              <a:t> </a:t>
            </a:r>
            <a:r>
              <a:rPr dirty="0" sz="3350" spc="-254" b="1">
                <a:latin typeface="Tahoma"/>
                <a:cs typeface="Tahoma"/>
              </a:rPr>
              <a:t>:</a:t>
            </a:r>
            <a:endParaRPr sz="335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4900">
              <a:latin typeface="Tahoma"/>
              <a:cs typeface="Tahoma"/>
            </a:endParaRPr>
          </a:p>
          <a:p>
            <a:pPr algn="ctr" marL="1504950" marR="54610">
              <a:lnSpc>
                <a:spcPct val="116399"/>
              </a:lnSpc>
            </a:pPr>
            <a:r>
              <a:rPr dirty="0" sz="2900" b="1">
                <a:latin typeface="Arial"/>
                <a:cs typeface="Arial"/>
              </a:rPr>
              <a:t>16 * </a:t>
            </a:r>
            <a:r>
              <a:rPr dirty="0" sz="2900" spc="5" b="1">
                <a:latin typeface="Arial"/>
                <a:cs typeface="Arial"/>
              </a:rPr>
              <a:t>2 </a:t>
            </a:r>
            <a:r>
              <a:rPr dirty="0" sz="2900" b="1">
                <a:latin typeface="Arial"/>
                <a:cs typeface="Arial"/>
              </a:rPr>
              <a:t>I2C LCD Module : </a:t>
            </a:r>
            <a:r>
              <a:rPr dirty="0" sz="2900">
                <a:latin typeface="Arial MT"/>
                <a:cs typeface="Arial MT"/>
              </a:rPr>
              <a:t>LCD Display used to display the </a:t>
            </a:r>
            <a:r>
              <a:rPr dirty="0" sz="2900" spc="-795">
                <a:latin typeface="Arial MT"/>
                <a:cs typeface="Arial MT"/>
              </a:rPr>
              <a:t> </a:t>
            </a:r>
            <a:r>
              <a:rPr dirty="0" sz="2900">
                <a:latin typeface="Arial MT"/>
                <a:cs typeface="Arial MT"/>
              </a:rPr>
              <a:t>Parameters</a:t>
            </a:r>
            <a:r>
              <a:rPr dirty="0" sz="2900" spc="-5">
                <a:latin typeface="Arial MT"/>
                <a:cs typeface="Arial MT"/>
              </a:rPr>
              <a:t> locally</a:t>
            </a:r>
            <a:r>
              <a:rPr dirty="0" sz="2900">
                <a:latin typeface="Arial MT"/>
                <a:cs typeface="Arial MT"/>
              </a:rPr>
              <a:t> on the device.</a:t>
            </a:r>
            <a:endParaRPr sz="29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3500">
              <a:latin typeface="Arial MT"/>
              <a:cs typeface="Arial MT"/>
            </a:endParaRPr>
          </a:p>
          <a:p>
            <a:pPr algn="ctr" marL="1369695" marR="5080">
              <a:lnSpc>
                <a:spcPct val="116399"/>
              </a:lnSpc>
              <a:tabLst>
                <a:tab pos="5209540" algn="l"/>
              </a:tabLst>
            </a:pPr>
            <a:r>
              <a:rPr dirty="0" sz="2900" b="1">
                <a:latin typeface="Arial"/>
                <a:cs typeface="Arial"/>
              </a:rPr>
              <a:t>Respiratory Sensor</a:t>
            </a:r>
            <a:r>
              <a:rPr dirty="0" sz="2900" spc="5" b="1">
                <a:latin typeface="Arial"/>
                <a:cs typeface="Arial"/>
              </a:rPr>
              <a:t> </a:t>
            </a:r>
            <a:r>
              <a:rPr dirty="0" sz="2900" b="1">
                <a:latin typeface="Arial"/>
                <a:cs typeface="Arial"/>
              </a:rPr>
              <a:t>:	</a:t>
            </a:r>
            <a:r>
              <a:rPr dirty="0" sz="2900">
                <a:latin typeface="Arial MT"/>
                <a:cs typeface="Arial MT"/>
              </a:rPr>
              <a:t>Self Made Sensor placed inside the </a:t>
            </a:r>
            <a:r>
              <a:rPr dirty="0" sz="2900" spc="-790">
                <a:latin typeface="Arial MT"/>
                <a:cs typeface="Arial MT"/>
              </a:rPr>
              <a:t> </a:t>
            </a:r>
            <a:r>
              <a:rPr dirty="0" sz="2900">
                <a:latin typeface="Arial MT"/>
                <a:cs typeface="Arial MT"/>
              </a:rPr>
              <a:t>mask,</a:t>
            </a:r>
            <a:r>
              <a:rPr dirty="0" sz="2900" spc="-5">
                <a:latin typeface="Arial MT"/>
                <a:cs typeface="Arial MT"/>
              </a:rPr>
              <a:t> </a:t>
            </a:r>
            <a:r>
              <a:rPr dirty="0" sz="2900">
                <a:latin typeface="Arial MT"/>
                <a:cs typeface="Arial MT"/>
              </a:rPr>
              <a:t>used to</a:t>
            </a:r>
            <a:r>
              <a:rPr dirty="0" sz="2900" spc="-5">
                <a:latin typeface="Arial MT"/>
                <a:cs typeface="Arial MT"/>
              </a:rPr>
              <a:t> </a:t>
            </a:r>
            <a:r>
              <a:rPr dirty="0" sz="2900">
                <a:latin typeface="Arial MT"/>
                <a:cs typeface="Arial MT"/>
              </a:rPr>
              <a:t>Measure Respiration</a:t>
            </a:r>
            <a:r>
              <a:rPr dirty="0" sz="2900" spc="-5">
                <a:latin typeface="Arial MT"/>
                <a:cs typeface="Arial MT"/>
              </a:rPr>
              <a:t> </a:t>
            </a:r>
            <a:r>
              <a:rPr dirty="0" sz="2900">
                <a:latin typeface="Arial MT"/>
                <a:cs typeface="Arial MT"/>
              </a:rPr>
              <a:t>Rate.</a:t>
            </a:r>
            <a:endParaRPr sz="29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4000">
              <a:latin typeface="Arial MT"/>
              <a:cs typeface="Arial MT"/>
            </a:endParaRPr>
          </a:p>
          <a:p>
            <a:pPr algn="ctr" marL="621030">
              <a:lnSpc>
                <a:spcPct val="100000"/>
              </a:lnSpc>
              <a:tabLst>
                <a:tab pos="3597910" algn="l"/>
              </a:tabLst>
            </a:pPr>
            <a:r>
              <a:rPr dirty="0" sz="2900" b="1">
                <a:latin typeface="Arial"/>
                <a:cs typeface="Arial"/>
              </a:rPr>
              <a:t>PCB</a:t>
            </a:r>
            <a:r>
              <a:rPr dirty="0" sz="2900" spc="5" b="1">
                <a:latin typeface="Arial"/>
                <a:cs typeface="Arial"/>
              </a:rPr>
              <a:t> </a:t>
            </a:r>
            <a:r>
              <a:rPr dirty="0" sz="2900" b="1">
                <a:latin typeface="Arial"/>
                <a:cs typeface="Arial"/>
              </a:rPr>
              <a:t>and</a:t>
            </a:r>
            <a:r>
              <a:rPr dirty="0" sz="2900" spc="5" b="1">
                <a:latin typeface="Arial"/>
                <a:cs typeface="Arial"/>
              </a:rPr>
              <a:t> </a:t>
            </a:r>
            <a:r>
              <a:rPr dirty="0" sz="2900" b="1">
                <a:latin typeface="Arial"/>
                <a:cs typeface="Arial"/>
              </a:rPr>
              <a:t>Wires:	</a:t>
            </a:r>
            <a:r>
              <a:rPr dirty="0" sz="2900">
                <a:latin typeface="Arial MT"/>
                <a:cs typeface="Arial MT"/>
              </a:rPr>
              <a:t>Used</a:t>
            </a:r>
            <a:r>
              <a:rPr dirty="0" sz="2900" spc="-5">
                <a:latin typeface="Arial MT"/>
                <a:cs typeface="Arial MT"/>
              </a:rPr>
              <a:t> </a:t>
            </a:r>
            <a:r>
              <a:rPr dirty="0" sz="2900">
                <a:latin typeface="Arial MT"/>
                <a:cs typeface="Arial MT"/>
              </a:rPr>
              <a:t>for </a:t>
            </a:r>
            <a:r>
              <a:rPr dirty="0" sz="2900" spc="-5">
                <a:latin typeface="Arial MT"/>
                <a:cs typeface="Arial MT"/>
              </a:rPr>
              <a:t>constructing </a:t>
            </a:r>
            <a:r>
              <a:rPr dirty="0" sz="2900">
                <a:latin typeface="Arial MT"/>
                <a:cs typeface="Arial MT"/>
              </a:rPr>
              <a:t>the</a:t>
            </a:r>
            <a:r>
              <a:rPr dirty="0" sz="2900" spc="-5">
                <a:latin typeface="Arial MT"/>
                <a:cs typeface="Arial MT"/>
              </a:rPr>
              <a:t> </a:t>
            </a:r>
            <a:r>
              <a:rPr dirty="0" sz="2900">
                <a:latin typeface="Arial MT"/>
                <a:cs typeface="Arial MT"/>
              </a:rPr>
              <a:t>product .</a:t>
            </a:r>
            <a:endParaRPr sz="2900">
              <a:latin typeface="Arial MT"/>
              <a:cs typeface="Arial MT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284039" y="665734"/>
            <a:ext cx="3276600" cy="74993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>
                <a:latin typeface="Arial"/>
                <a:cs typeface="Arial"/>
              </a:rPr>
              <a:t>Tools</a:t>
            </a:r>
            <a:r>
              <a:rPr dirty="0" spc="-90">
                <a:latin typeface="Arial"/>
                <a:cs typeface="Arial"/>
              </a:rPr>
              <a:t> </a:t>
            </a:r>
            <a:r>
              <a:rPr dirty="0" spc="-5">
                <a:latin typeface="Arial"/>
                <a:cs typeface="Arial"/>
              </a:rPr>
              <a:t>Used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2"/>
            <a:ext cx="9726295" cy="10287000"/>
            <a:chOff x="0" y="2"/>
            <a:chExt cx="9726295" cy="10287000"/>
          </a:xfrm>
        </p:grpSpPr>
        <p:sp>
          <p:nvSpPr>
            <p:cNvPr id="3" name="object 3"/>
            <p:cNvSpPr/>
            <p:nvPr/>
          </p:nvSpPr>
          <p:spPr>
            <a:xfrm>
              <a:off x="0" y="2"/>
              <a:ext cx="5213985" cy="10287000"/>
            </a:xfrm>
            <a:custGeom>
              <a:avLst/>
              <a:gdLst/>
              <a:ahLst/>
              <a:cxnLst/>
              <a:rect l="l" t="t" r="r" b="b"/>
              <a:pathLst>
                <a:path w="5213985" h="10287000">
                  <a:moveTo>
                    <a:pt x="0" y="10286997"/>
                  </a:moveTo>
                  <a:lnTo>
                    <a:pt x="0" y="0"/>
                  </a:lnTo>
                  <a:lnTo>
                    <a:pt x="5213684" y="0"/>
                  </a:lnTo>
                  <a:lnTo>
                    <a:pt x="5213684" y="10286997"/>
                  </a:lnTo>
                  <a:lnTo>
                    <a:pt x="0" y="10286997"/>
                  </a:lnTo>
                  <a:close/>
                </a:path>
              </a:pathLst>
            </a:custGeom>
            <a:solidFill>
              <a:srgbClr val="48B4BA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91340" y="1172246"/>
              <a:ext cx="7370127" cy="7370127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6215467" y="5616838"/>
              <a:ext cx="3510915" cy="3492500"/>
            </a:xfrm>
            <a:custGeom>
              <a:avLst/>
              <a:gdLst/>
              <a:ahLst/>
              <a:cxnLst/>
              <a:rect l="l" t="t" r="r" b="b"/>
              <a:pathLst>
                <a:path w="3510915" h="3492500">
                  <a:moveTo>
                    <a:pt x="1898319" y="12700"/>
                  </a:moveTo>
                  <a:lnTo>
                    <a:pt x="1610886" y="12700"/>
                  </a:lnTo>
                  <a:lnTo>
                    <a:pt x="1658652" y="0"/>
                  </a:lnTo>
                  <a:lnTo>
                    <a:pt x="1850931" y="0"/>
                  </a:lnTo>
                  <a:lnTo>
                    <a:pt x="1898319" y="12700"/>
                  </a:lnTo>
                  <a:close/>
                </a:path>
                <a:path w="3510915" h="3492500">
                  <a:moveTo>
                    <a:pt x="2084333" y="38100"/>
                  </a:moveTo>
                  <a:lnTo>
                    <a:pt x="1423633" y="38100"/>
                  </a:lnTo>
                  <a:lnTo>
                    <a:pt x="1516464" y="12700"/>
                  </a:lnTo>
                  <a:lnTo>
                    <a:pt x="1992069" y="12700"/>
                  </a:lnTo>
                  <a:lnTo>
                    <a:pt x="2084333" y="38100"/>
                  </a:lnTo>
                  <a:close/>
                </a:path>
                <a:path w="3510915" h="3492500">
                  <a:moveTo>
                    <a:pt x="2219643" y="3454400"/>
                  </a:moveTo>
                  <a:lnTo>
                    <a:pt x="1287656" y="3454400"/>
                  </a:lnTo>
                  <a:lnTo>
                    <a:pt x="1243268" y="3441700"/>
                  </a:lnTo>
                  <a:lnTo>
                    <a:pt x="1199377" y="3416300"/>
                  </a:lnTo>
                  <a:lnTo>
                    <a:pt x="1070848" y="3378200"/>
                  </a:lnTo>
                  <a:lnTo>
                    <a:pt x="1029108" y="3352800"/>
                  </a:lnTo>
                  <a:lnTo>
                    <a:pt x="987947" y="3340100"/>
                  </a:lnTo>
                  <a:lnTo>
                    <a:pt x="907429" y="3289300"/>
                  </a:lnTo>
                  <a:lnTo>
                    <a:pt x="868105" y="3276600"/>
                  </a:lnTo>
                  <a:lnTo>
                    <a:pt x="829425" y="3251200"/>
                  </a:lnTo>
                  <a:lnTo>
                    <a:pt x="791407" y="3225800"/>
                  </a:lnTo>
                  <a:lnTo>
                    <a:pt x="754068" y="3200400"/>
                  </a:lnTo>
                  <a:lnTo>
                    <a:pt x="717422" y="3175000"/>
                  </a:lnTo>
                  <a:lnTo>
                    <a:pt x="681488" y="3149600"/>
                  </a:lnTo>
                  <a:lnTo>
                    <a:pt x="646282" y="3124200"/>
                  </a:lnTo>
                  <a:lnTo>
                    <a:pt x="611819" y="3086100"/>
                  </a:lnTo>
                  <a:lnTo>
                    <a:pt x="578118" y="3060700"/>
                  </a:lnTo>
                  <a:lnTo>
                    <a:pt x="545193" y="3035300"/>
                  </a:lnTo>
                  <a:lnTo>
                    <a:pt x="513062" y="2997200"/>
                  </a:lnTo>
                  <a:lnTo>
                    <a:pt x="481741" y="2971800"/>
                  </a:lnTo>
                  <a:lnTo>
                    <a:pt x="451246" y="2933700"/>
                  </a:lnTo>
                  <a:lnTo>
                    <a:pt x="421595" y="2895600"/>
                  </a:lnTo>
                  <a:lnTo>
                    <a:pt x="392803" y="2870200"/>
                  </a:lnTo>
                  <a:lnTo>
                    <a:pt x="364887" y="2832100"/>
                  </a:lnTo>
                  <a:lnTo>
                    <a:pt x="337864" y="2794000"/>
                  </a:lnTo>
                  <a:lnTo>
                    <a:pt x="311750" y="2755900"/>
                  </a:lnTo>
                  <a:lnTo>
                    <a:pt x="286562" y="2717800"/>
                  </a:lnTo>
                  <a:lnTo>
                    <a:pt x="262316" y="2679700"/>
                  </a:lnTo>
                  <a:lnTo>
                    <a:pt x="239028" y="2641600"/>
                  </a:lnTo>
                  <a:lnTo>
                    <a:pt x="216716" y="2603500"/>
                  </a:lnTo>
                  <a:lnTo>
                    <a:pt x="195395" y="2565400"/>
                  </a:lnTo>
                  <a:lnTo>
                    <a:pt x="175082" y="2527300"/>
                  </a:lnTo>
                  <a:lnTo>
                    <a:pt x="155794" y="2476500"/>
                  </a:lnTo>
                  <a:lnTo>
                    <a:pt x="137547" y="2438400"/>
                  </a:lnTo>
                  <a:lnTo>
                    <a:pt x="120358" y="2400300"/>
                  </a:lnTo>
                  <a:lnTo>
                    <a:pt x="104243" y="2349500"/>
                  </a:lnTo>
                  <a:lnTo>
                    <a:pt x="89218" y="2311400"/>
                  </a:lnTo>
                  <a:lnTo>
                    <a:pt x="75301" y="2273300"/>
                  </a:lnTo>
                  <a:lnTo>
                    <a:pt x="62507" y="2222500"/>
                  </a:lnTo>
                  <a:lnTo>
                    <a:pt x="50853" y="2184400"/>
                  </a:lnTo>
                  <a:lnTo>
                    <a:pt x="40356" y="2133600"/>
                  </a:lnTo>
                  <a:lnTo>
                    <a:pt x="31032" y="2082800"/>
                  </a:lnTo>
                  <a:lnTo>
                    <a:pt x="22898" y="2044700"/>
                  </a:lnTo>
                  <a:lnTo>
                    <a:pt x="15970" y="1993900"/>
                  </a:lnTo>
                  <a:lnTo>
                    <a:pt x="10265" y="1943100"/>
                  </a:lnTo>
                  <a:lnTo>
                    <a:pt x="5798" y="1905000"/>
                  </a:lnTo>
                  <a:lnTo>
                    <a:pt x="2588" y="1854200"/>
                  </a:lnTo>
                  <a:lnTo>
                    <a:pt x="649" y="1803400"/>
                  </a:lnTo>
                  <a:lnTo>
                    <a:pt x="0" y="1752600"/>
                  </a:lnTo>
                  <a:lnTo>
                    <a:pt x="649" y="1701800"/>
                  </a:lnTo>
                  <a:lnTo>
                    <a:pt x="2588" y="1663700"/>
                  </a:lnTo>
                  <a:lnTo>
                    <a:pt x="5798" y="1612900"/>
                  </a:lnTo>
                  <a:lnTo>
                    <a:pt x="10265" y="1562100"/>
                  </a:lnTo>
                  <a:lnTo>
                    <a:pt x="15970" y="1511300"/>
                  </a:lnTo>
                  <a:lnTo>
                    <a:pt x="22898" y="1473200"/>
                  </a:lnTo>
                  <a:lnTo>
                    <a:pt x="31032" y="1422400"/>
                  </a:lnTo>
                  <a:lnTo>
                    <a:pt x="40356" y="1384300"/>
                  </a:lnTo>
                  <a:lnTo>
                    <a:pt x="50853" y="1333500"/>
                  </a:lnTo>
                  <a:lnTo>
                    <a:pt x="62507" y="1282700"/>
                  </a:lnTo>
                  <a:lnTo>
                    <a:pt x="75301" y="1244600"/>
                  </a:lnTo>
                  <a:lnTo>
                    <a:pt x="89218" y="1206500"/>
                  </a:lnTo>
                  <a:lnTo>
                    <a:pt x="104243" y="1155700"/>
                  </a:lnTo>
                  <a:lnTo>
                    <a:pt x="120358" y="1117600"/>
                  </a:lnTo>
                  <a:lnTo>
                    <a:pt x="137547" y="1066800"/>
                  </a:lnTo>
                  <a:lnTo>
                    <a:pt x="155794" y="1028700"/>
                  </a:lnTo>
                  <a:lnTo>
                    <a:pt x="175082" y="990600"/>
                  </a:lnTo>
                  <a:lnTo>
                    <a:pt x="195395" y="952500"/>
                  </a:lnTo>
                  <a:lnTo>
                    <a:pt x="216716" y="914400"/>
                  </a:lnTo>
                  <a:lnTo>
                    <a:pt x="239028" y="863600"/>
                  </a:lnTo>
                  <a:lnTo>
                    <a:pt x="262316" y="825500"/>
                  </a:lnTo>
                  <a:lnTo>
                    <a:pt x="286562" y="787400"/>
                  </a:lnTo>
                  <a:lnTo>
                    <a:pt x="311750" y="749300"/>
                  </a:lnTo>
                  <a:lnTo>
                    <a:pt x="337864" y="723900"/>
                  </a:lnTo>
                  <a:lnTo>
                    <a:pt x="364887" y="685800"/>
                  </a:lnTo>
                  <a:lnTo>
                    <a:pt x="392803" y="647700"/>
                  </a:lnTo>
                  <a:lnTo>
                    <a:pt x="421595" y="609600"/>
                  </a:lnTo>
                  <a:lnTo>
                    <a:pt x="451246" y="584200"/>
                  </a:lnTo>
                  <a:lnTo>
                    <a:pt x="481741" y="546100"/>
                  </a:lnTo>
                  <a:lnTo>
                    <a:pt x="513062" y="508000"/>
                  </a:lnTo>
                  <a:lnTo>
                    <a:pt x="545193" y="482600"/>
                  </a:lnTo>
                  <a:lnTo>
                    <a:pt x="578118" y="457200"/>
                  </a:lnTo>
                  <a:lnTo>
                    <a:pt x="611819" y="419100"/>
                  </a:lnTo>
                  <a:lnTo>
                    <a:pt x="646282" y="393700"/>
                  </a:lnTo>
                  <a:lnTo>
                    <a:pt x="681488" y="368300"/>
                  </a:lnTo>
                  <a:lnTo>
                    <a:pt x="717422" y="342900"/>
                  </a:lnTo>
                  <a:lnTo>
                    <a:pt x="754068" y="317500"/>
                  </a:lnTo>
                  <a:lnTo>
                    <a:pt x="791407" y="292100"/>
                  </a:lnTo>
                  <a:lnTo>
                    <a:pt x="829425" y="266700"/>
                  </a:lnTo>
                  <a:lnTo>
                    <a:pt x="868105" y="241300"/>
                  </a:lnTo>
                  <a:lnTo>
                    <a:pt x="907429" y="215900"/>
                  </a:lnTo>
                  <a:lnTo>
                    <a:pt x="947382" y="190500"/>
                  </a:lnTo>
                  <a:lnTo>
                    <a:pt x="987947" y="177800"/>
                  </a:lnTo>
                  <a:lnTo>
                    <a:pt x="1029108" y="152400"/>
                  </a:lnTo>
                  <a:lnTo>
                    <a:pt x="1113150" y="127000"/>
                  </a:lnTo>
                  <a:lnTo>
                    <a:pt x="1155999" y="101600"/>
                  </a:lnTo>
                  <a:lnTo>
                    <a:pt x="1377854" y="38100"/>
                  </a:lnTo>
                  <a:lnTo>
                    <a:pt x="2129866" y="38100"/>
                  </a:lnTo>
                  <a:lnTo>
                    <a:pt x="2350835" y="101600"/>
                  </a:lnTo>
                  <a:lnTo>
                    <a:pt x="2393570" y="127000"/>
                  </a:lnTo>
                  <a:lnTo>
                    <a:pt x="2477444" y="152400"/>
                  </a:lnTo>
                  <a:lnTo>
                    <a:pt x="2518547" y="177800"/>
                  </a:lnTo>
                  <a:lnTo>
                    <a:pt x="2559072" y="190500"/>
                  </a:lnTo>
                  <a:lnTo>
                    <a:pt x="2638319" y="241300"/>
                  </a:lnTo>
                  <a:lnTo>
                    <a:pt x="2677006" y="266700"/>
                  </a:lnTo>
                  <a:lnTo>
                    <a:pt x="1707210" y="266700"/>
                  </a:lnTo>
                  <a:lnTo>
                    <a:pt x="1659584" y="279400"/>
                  </a:lnTo>
                  <a:lnTo>
                    <a:pt x="1565554" y="279400"/>
                  </a:lnTo>
                  <a:lnTo>
                    <a:pt x="1519196" y="292100"/>
                  </a:lnTo>
                  <a:lnTo>
                    <a:pt x="1473307" y="292100"/>
                  </a:lnTo>
                  <a:lnTo>
                    <a:pt x="1251710" y="355600"/>
                  </a:lnTo>
                  <a:lnTo>
                    <a:pt x="1209123" y="381000"/>
                  </a:lnTo>
                  <a:lnTo>
                    <a:pt x="1125865" y="406400"/>
                  </a:lnTo>
                  <a:lnTo>
                    <a:pt x="1085242" y="431800"/>
                  </a:lnTo>
                  <a:lnTo>
                    <a:pt x="1045320" y="457200"/>
                  </a:lnTo>
                  <a:lnTo>
                    <a:pt x="1006121" y="469900"/>
                  </a:lnTo>
                  <a:lnTo>
                    <a:pt x="967671" y="495300"/>
                  </a:lnTo>
                  <a:lnTo>
                    <a:pt x="929991" y="520700"/>
                  </a:lnTo>
                  <a:lnTo>
                    <a:pt x="893105" y="546100"/>
                  </a:lnTo>
                  <a:lnTo>
                    <a:pt x="857036" y="571500"/>
                  </a:lnTo>
                  <a:lnTo>
                    <a:pt x="821807" y="596900"/>
                  </a:lnTo>
                  <a:lnTo>
                    <a:pt x="787442" y="635000"/>
                  </a:lnTo>
                  <a:lnTo>
                    <a:pt x="753964" y="660400"/>
                  </a:lnTo>
                  <a:lnTo>
                    <a:pt x="721396" y="685800"/>
                  </a:lnTo>
                  <a:lnTo>
                    <a:pt x="689761" y="723900"/>
                  </a:lnTo>
                  <a:lnTo>
                    <a:pt x="659082" y="749300"/>
                  </a:lnTo>
                  <a:lnTo>
                    <a:pt x="629382" y="787400"/>
                  </a:lnTo>
                  <a:lnTo>
                    <a:pt x="600686" y="825500"/>
                  </a:lnTo>
                  <a:lnTo>
                    <a:pt x="573015" y="863600"/>
                  </a:lnTo>
                  <a:lnTo>
                    <a:pt x="546394" y="889000"/>
                  </a:lnTo>
                  <a:lnTo>
                    <a:pt x="520845" y="927100"/>
                  </a:lnTo>
                  <a:lnTo>
                    <a:pt x="496392" y="965200"/>
                  </a:lnTo>
                  <a:lnTo>
                    <a:pt x="473057" y="1003300"/>
                  </a:lnTo>
                  <a:lnTo>
                    <a:pt x="450864" y="1041400"/>
                  </a:lnTo>
                  <a:lnTo>
                    <a:pt x="429837" y="1092200"/>
                  </a:lnTo>
                  <a:lnTo>
                    <a:pt x="409998" y="1130300"/>
                  </a:lnTo>
                  <a:lnTo>
                    <a:pt x="391371" y="1168400"/>
                  </a:lnTo>
                  <a:lnTo>
                    <a:pt x="373978" y="1206500"/>
                  </a:lnTo>
                  <a:lnTo>
                    <a:pt x="357844" y="1257300"/>
                  </a:lnTo>
                  <a:lnTo>
                    <a:pt x="342991" y="1295400"/>
                  </a:lnTo>
                  <a:lnTo>
                    <a:pt x="329442" y="1333500"/>
                  </a:lnTo>
                  <a:lnTo>
                    <a:pt x="317221" y="1384300"/>
                  </a:lnTo>
                  <a:lnTo>
                    <a:pt x="306350" y="1435100"/>
                  </a:lnTo>
                  <a:lnTo>
                    <a:pt x="296854" y="1473200"/>
                  </a:lnTo>
                  <a:lnTo>
                    <a:pt x="288755" y="1524000"/>
                  </a:lnTo>
                  <a:lnTo>
                    <a:pt x="282077" y="1562100"/>
                  </a:lnTo>
                  <a:lnTo>
                    <a:pt x="276842" y="1612900"/>
                  </a:lnTo>
                  <a:lnTo>
                    <a:pt x="273075" y="1663700"/>
                  </a:lnTo>
                  <a:lnTo>
                    <a:pt x="270797" y="1714500"/>
                  </a:lnTo>
                  <a:lnTo>
                    <a:pt x="270032" y="1752600"/>
                  </a:lnTo>
                  <a:lnTo>
                    <a:pt x="270797" y="1803400"/>
                  </a:lnTo>
                  <a:lnTo>
                    <a:pt x="273075" y="1854200"/>
                  </a:lnTo>
                  <a:lnTo>
                    <a:pt x="276842" y="1905000"/>
                  </a:lnTo>
                  <a:lnTo>
                    <a:pt x="282077" y="1943100"/>
                  </a:lnTo>
                  <a:lnTo>
                    <a:pt x="288755" y="1993900"/>
                  </a:lnTo>
                  <a:lnTo>
                    <a:pt x="296854" y="2032000"/>
                  </a:lnTo>
                  <a:lnTo>
                    <a:pt x="306350" y="2082800"/>
                  </a:lnTo>
                  <a:lnTo>
                    <a:pt x="317221" y="2133600"/>
                  </a:lnTo>
                  <a:lnTo>
                    <a:pt x="329442" y="2171700"/>
                  </a:lnTo>
                  <a:lnTo>
                    <a:pt x="342991" y="2222500"/>
                  </a:lnTo>
                  <a:lnTo>
                    <a:pt x="357844" y="2260600"/>
                  </a:lnTo>
                  <a:lnTo>
                    <a:pt x="373978" y="2298700"/>
                  </a:lnTo>
                  <a:lnTo>
                    <a:pt x="391371" y="2349500"/>
                  </a:lnTo>
                  <a:lnTo>
                    <a:pt x="409998" y="2387600"/>
                  </a:lnTo>
                  <a:lnTo>
                    <a:pt x="429837" y="2425700"/>
                  </a:lnTo>
                  <a:lnTo>
                    <a:pt x="450864" y="2463800"/>
                  </a:lnTo>
                  <a:lnTo>
                    <a:pt x="473057" y="2501900"/>
                  </a:lnTo>
                  <a:lnTo>
                    <a:pt x="496392" y="2540000"/>
                  </a:lnTo>
                  <a:lnTo>
                    <a:pt x="520845" y="2578100"/>
                  </a:lnTo>
                  <a:lnTo>
                    <a:pt x="546394" y="2616200"/>
                  </a:lnTo>
                  <a:lnTo>
                    <a:pt x="573015" y="2654300"/>
                  </a:lnTo>
                  <a:lnTo>
                    <a:pt x="600686" y="2692400"/>
                  </a:lnTo>
                  <a:lnTo>
                    <a:pt x="629382" y="2717800"/>
                  </a:lnTo>
                  <a:lnTo>
                    <a:pt x="659082" y="2755900"/>
                  </a:lnTo>
                  <a:lnTo>
                    <a:pt x="689761" y="2794000"/>
                  </a:lnTo>
                  <a:lnTo>
                    <a:pt x="721396" y="2819400"/>
                  </a:lnTo>
                  <a:lnTo>
                    <a:pt x="753964" y="2857500"/>
                  </a:lnTo>
                  <a:lnTo>
                    <a:pt x="787442" y="2882900"/>
                  </a:lnTo>
                  <a:lnTo>
                    <a:pt x="821807" y="2908300"/>
                  </a:lnTo>
                  <a:lnTo>
                    <a:pt x="857036" y="2933700"/>
                  </a:lnTo>
                  <a:lnTo>
                    <a:pt x="893105" y="2959100"/>
                  </a:lnTo>
                  <a:lnTo>
                    <a:pt x="929991" y="2984500"/>
                  </a:lnTo>
                  <a:lnTo>
                    <a:pt x="967671" y="3009900"/>
                  </a:lnTo>
                  <a:lnTo>
                    <a:pt x="1006121" y="3035300"/>
                  </a:lnTo>
                  <a:lnTo>
                    <a:pt x="1045320" y="3060700"/>
                  </a:lnTo>
                  <a:lnTo>
                    <a:pt x="1085242" y="3086100"/>
                  </a:lnTo>
                  <a:lnTo>
                    <a:pt x="1125865" y="3098800"/>
                  </a:lnTo>
                  <a:lnTo>
                    <a:pt x="1167167" y="3124200"/>
                  </a:lnTo>
                  <a:lnTo>
                    <a:pt x="1294906" y="3162300"/>
                  </a:lnTo>
                  <a:lnTo>
                    <a:pt x="1338687" y="3187700"/>
                  </a:lnTo>
                  <a:lnTo>
                    <a:pt x="1383029" y="3200400"/>
                  </a:lnTo>
                  <a:lnTo>
                    <a:pt x="1427911" y="3200400"/>
                  </a:lnTo>
                  <a:lnTo>
                    <a:pt x="1519196" y="3225800"/>
                  </a:lnTo>
                  <a:lnTo>
                    <a:pt x="1565554" y="3225800"/>
                  </a:lnTo>
                  <a:lnTo>
                    <a:pt x="1612358" y="3238500"/>
                  </a:lnTo>
                  <a:lnTo>
                    <a:pt x="2696026" y="3238500"/>
                  </a:lnTo>
                  <a:lnTo>
                    <a:pt x="2677006" y="3251200"/>
                  </a:lnTo>
                  <a:lnTo>
                    <a:pt x="2638319" y="3276600"/>
                  </a:lnTo>
                  <a:lnTo>
                    <a:pt x="2599002" y="3289300"/>
                  </a:lnTo>
                  <a:lnTo>
                    <a:pt x="2518547" y="3340100"/>
                  </a:lnTo>
                  <a:lnTo>
                    <a:pt x="2477444" y="3352800"/>
                  </a:lnTo>
                  <a:lnTo>
                    <a:pt x="2435779" y="3378200"/>
                  </a:lnTo>
                  <a:lnTo>
                    <a:pt x="2307591" y="3416300"/>
                  </a:lnTo>
                  <a:lnTo>
                    <a:pt x="2263855" y="3441700"/>
                  </a:lnTo>
                  <a:lnTo>
                    <a:pt x="2219643" y="3454400"/>
                  </a:lnTo>
                  <a:close/>
                </a:path>
                <a:path w="3510915" h="3492500">
                  <a:moveTo>
                    <a:pt x="2696026" y="3238500"/>
                  </a:moveTo>
                  <a:lnTo>
                    <a:pt x="1898066" y="3238500"/>
                  </a:lnTo>
                  <a:lnTo>
                    <a:pt x="1944870" y="3225800"/>
                  </a:lnTo>
                  <a:lnTo>
                    <a:pt x="1991228" y="3225800"/>
                  </a:lnTo>
                  <a:lnTo>
                    <a:pt x="2082514" y="3200400"/>
                  </a:lnTo>
                  <a:lnTo>
                    <a:pt x="2127395" y="3200400"/>
                  </a:lnTo>
                  <a:lnTo>
                    <a:pt x="2171738" y="3187700"/>
                  </a:lnTo>
                  <a:lnTo>
                    <a:pt x="2215518" y="3162300"/>
                  </a:lnTo>
                  <a:lnTo>
                    <a:pt x="2343258" y="3124200"/>
                  </a:lnTo>
                  <a:lnTo>
                    <a:pt x="2384559" y="3098800"/>
                  </a:lnTo>
                  <a:lnTo>
                    <a:pt x="2425183" y="3086100"/>
                  </a:lnTo>
                  <a:lnTo>
                    <a:pt x="2465105" y="3060700"/>
                  </a:lnTo>
                  <a:lnTo>
                    <a:pt x="2504303" y="3035300"/>
                  </a:lnTo>
                  <a:lnTo>
                    <a:pt x="2542754" y="3009900"/>
                  </a:lnTo>
                  <a:lnTo>
                    <a:pt x="2580434" y="2984500"/>
                  </a:lnTo>
                  <a:lnTo>
                    <a:pt x="2617320" y="2959100"/>
                  </a:lnTo>
                  <a:lnTo>
                    <a:pt x="2653389" y="2933700"/>
                  </a:lnTo>
                  <a:lnTo>
                    <a:pt x="2688617" y="2908300"/>
                  </a:lnTo>
                  <a:lnTo>
                    <a:pt x="2722982" y="2882900"/>
                  </a:lnTo>
                  <a:lnTo>
                    <a:pt x="2756461" y="2857500"/>
                  </a:lnTo>
                  <a:lnTo>
                    <a:pt x="2789029" y="2819400"/>
                  </a:lnTo>
                  <a:lnTo>
                    <a:pt x="2820664" y="2794000"/>
                  </a:lnTo>
                  <a:lnTo>
                    <a:pt x="2851343" y="2755900"/>
                  </a:lnTo>
                  <a:lnTo>
                    <a:pt x="2881042" y="2717800"/>
                  </a:lnTo>
                  <a:lnTo>
                    <a:pt x="2909739" y="2692400"/>
                  </a:lnTo>
                  <a:lnTo>
                    <a:pt x="2937409" y="2654300"/>
                  </a:lnTo>
                  <a:lnTo>
                    <a:pt x="2964031" y="2616200"/>
                  </a:lnTo>
                  <a:lnTo>
                    <a:pt x="2989580" y="2578100"/>
                  </a:lnTo>
                  <a:lnTo>
                    <a:pt x="3014033" y="2540000"/>
                  </a:lnTo>
                  <a:lnTo>
                    <a:pt x="3037368" y="2501900"/>
                  </a:lnTo>
                  <a:lnTo>
                    <a:pt x="3059560" y="2463800"/>
                  </a:lnTo>
                  <a:lnTo>
                    <a:pt x="3080588" y="2425700"/>
                  </a:lnTo>
                  <a:lnTo>
                    <a:pt x="3100427" y="2387600"/>
                  </a:lnTo>
                  <a:lnTo>
                    <a:pt x="3119054" y="2349500"/>
                  </a:lnTo>
                  <a:lnTo>
                    <a:pt x="3136447" y="2298700"/>
                  </a:lnTo>
                  <a:lnTo>
                    <a:pt x="3152581" y="2260600"/>
                  </a:lnTo>
                  <a:lnTo>
                    <a:pt x="3167434" y="2222500"/>
                  </a:lnTo>
                  <a:lnTo>
                    <a:pt x="3180983" y="2171700"/>
                  </a:lnTo>
                  <a:lnTo>
                    <a:pt x="3193204" y="2133600"/>
                  </a:lnTo>
                  <a:lnTo>
                    <a:pt x="3204074" y="2082800"/>
                  </a:lnTo>
                  <a:lnTo>
                    <a:pt x="3213571" y="2032000"/>
                  </a:lnTo>
                  <a:lnTo>
                    <a:pt x="3221670" y="1993900"/>
                  </a:lnTo>
                  <a:lnTo>
                    <a:pt x="3228348" y="1943100"/>
                  </a:lnTo>
                  <a:lnTo>
                    <a:pt x="3233583" y="1905000"/>
                  </a:lnTo>
                  <a:lnTo>
                    <a:pt x="3237350" y="1854200"/>
                  </a:lnTo>
                  <a:lnTo>
                    <a:pt x="3239628" y="1803400"/>
                  </a:lnTo>
                  <a:lnTo>
                    <a:pt x="3240393" y="1752600"/>
                  </a:lnTo>
                  <a:lnTo>
                    <a:pt x="3239628" y="1714500"/>
                  </a:lnTo>
                  <a:lnTo>
                    <a:pt x="3237350" y="1663700"/>
                  </a:lnTo>
                  <a:lnTo>
                    <a:pt x="3233583" y="1612900"/>
                  </a:lnTo>
                  <a:lnTo>
                    <a:pt x="3228348" y="1562100"/>
                  </a:lnTo>
                  <a:lnTo>
                    <a:pt x="3221670" y="1524000"/>
                  </a:lnTo>
                  <a:lnTo>
                    <a:pt x="3213571" y="1473200"/>
                  </a:lnTo>
                  <a:lnTo>
                    <a:pt x="3204074" y="1435100"/>
                  </a:lnTo>
                  <a:lnTo>
                    <a:pt x="3193204" y="1384300"/>
                  </a:lnTo>
                  <a:lnTo>
                    <a:pt x="3180983" y="1333500"/>
                  </a:lnTo>
                  <a:lnTo>
                    <a:pt x="3167434" y="1295400"/>
                  </a:lnTo>
                  <a:lnTo>
                    <a:pt x="3152581" y="1257300"/>
                  </a:lnTo>
                  <a:lnTo>
                    <a:pt x="3136447" y="1206500"/>
                  </a:lnTo>
                  <a:lnTo>
                    <a:pt x="3119054" y="1168400"/>
                  </a:lnTo>
                  <a:lnTo>
                    <a:pt x="3100427" y="1130300"/>
                  </a:lnTo>
                  <a:lnTo>
                    <a:pt x="3080588" y="1092200"/>
                  </a:lnTo>
                  <a:lnTo>
                    <a:pt x="3059560" y="1041400"/>
                  </a:lnTo>
                  <a:lnTo>
                    <a:pt x="3037368" y="1003300"/>
                  </a:lnTo>
                  <a:lnTo>
                    <a:pt x="3014033" y="965200"/>
                  </a:lnTo>
                  <a:lnTo>
                    <a:pt x="2989580" y="927100"/>
                  </a:lnTo>
                  <a:lnTo>
                    <a:pt x="2964031" y="889000"/>
                  </a:lnTo>
                  <a:lnTo>
                    <a:pt x="2937409" y="863600"/>
                  </a:lnTo>
                  <a:lnTo>
                    <a:pt x="2909739" y="825500"/>
                  </a:lnTo>
                  <a:lnTo>
                    <a:pt x="2881042" y="787400"/>
                  </a:lnTo>
                  <a:lnTo>
                    <a:pt x="2851343" y="749300"/>
                  </a:lnTo>
                  <a:lnTo>
                    <a:pt x="2820664" y="723900"/>
                  </a:lnTo>
                  <a:lnTo>
                    <a:pt x="2789029" y="685800"/>
                  </a:lnTo>
                  <a:lnTo>
                    <a:pt x="2756461" y="660400"/>
                  </a:lnTo>
                  <a:lnTo>
                    <a:pt x="2722982" y="635000"/>
                  </a:lnTo>
                  <a:lnTo>
                    <a:pt x="2688617" y="596900"/>
                  </a:lnTo>
                  <a:lnTo>
                    <a:pt x="2653389" y="571500"/>
                  </a:lnTo>
                  <a:lnTo>
                    <a:pt x="2617320" y="546100"/>
                  </a:lnTo>
                  <a:lnTo>
                    <a:pt x="2580434" y="520700"/>
                  </a:lnTo>
                  <a:lnTo>
                    <a:pt x="2542754" y="495300"/>
                  </a:lnTo>
                  <a:lnTo>
                    <a:pt x="2504303" y="469900"/>
                  </a:lnTo>
                  <a:lnTo>
                    <a:pt x="2465105" y="457200"/>
                  </a:lnTo>
                  <a:lnTo>
                    <a:pt x="2425183" y="431800"/>
                  </a:lnTo>
                  <a:lnTo>
                    <a:pt x="2384559" y="406400"/>
                  </a:lnTo>
                  <a:lnTo>
                    <a:pt x="2301302" y="381000"/>
                  </a:lnTo>
                  <a:lnTo>
                    <a:pt x="2258714" y="355600"/>
                  </a:lnTo>
                  <a:lnTo>
                    <a:pt x="2037117" y="292100"/>
                  </a:lnTo>
                  <a:lnTo>
                    <a:pt x="1991228" y="292100"/>
                  </a:lnTo>
                  <a:lnTo>
                    <a:pt x="1944870" y="279400"/>
                  </a:lnTo>
                  <a:lnTo>
                    <a:pt x="1850840" y="279400"/>
                  </a:lnTo>
                  <a:lnTo>
                    <a:pt x="1803214" y="266700"/>
                  </a:lnTo>
                  <a:lnTo>
                    <a:pt x="2677006" y="266700"/>
                  </a:lnTo>
                  <a:lnTo>
                    <a:pt x="2715045" y="292100"/>
                  </a:lnTo>
                  <a:lnTo>
                    <a:pt x="2752420" y="317500"/>
                  </a:lnTo>
                  <a:lnTo>
                    <a:pt x="2789113" y="342900"/>
                  </a:lnTo>
                  <a:lnTo>
                    <a:pt x="2825107" y="368300"/>
                  </a:lnTo>
                  <a:lnTo>
                    <a:pt x="2860385" y="393700"/>
                  </a:lnTo>
                  <a:lnTo>
                    <a:pt x="2894929" y="419100"/>
                  </a:lnTo>
                  <a:lnTo>
                    <a:pt x="2928722" y="457200"/>
                  </a:lnTo>
                  <a:lnTo>
                    <a:pt x="2961747" y="482600"/>
                  </a:lnTo>
                  <a:lnTo>
                    <a:pt x="2993987" y="508000"/>
                  </a:lnTo>
                  <a:lnTo>
                    <a:pt x="3025424" y="546100"/>
                  </a:lnTo>
                  <a:lnTo>
                    <a:pt x="3056042" y="584200"/>
                  </a:lnTo>
                  <a:lnTo>
                    <a:pt x="3085822" y="609600"/>
                  </a:lnTo>
                  <a:lnTo>
                    <a:pt x="3114748" y="647700"/>
                  </a:lnTo>
                  <a:lnTo>
                    <a:pt x="3142802" y="685800"/>
                  </a:lnTo>
                  <a:lnTo>
                    <a:pt x="3169968" y="723900"/>
                  </a:lnTo>
                  <a:lnTo>
                    <a:pt x="3196227" y="749300"/>
                  </a:lnTo>
                  <a:lnTo>
                    <a:pt x="3221563" y="787400"/>
                  </a:lnTo>
                  <a:lnTo>
                    <a:pt x="3245958" y="825500"/>
                  </a:lnTo>
                  <a:lnTo>
                    <a:pt x="3269396" y="863600"/>
                  </a:lnTo>
                  <a:lnTo>
                    <a:pt x="3291858" y="914400"/>
                  </a:lnTo>
                  <a:lnTo>
                    <a:pt x="3313328" y="952500"/>
                  </a:lnTo>
                  <a:lnTo>
                    <a:pt x="3333788" y="990600"/>
                  </a:lnTo>
                  <a:lnTo>
                    <a:pt x="3353222" y="1028700"/>
                  </a:lnTo>
                  <a:lnTo>
                    <a:pt x="3371611" y="1066800"/>
                  </a:lnTo>
                  <a:lnTo>
                    <a:pt x="3388939" y="1117600"/>
                  </a:lnTo>
                  <a:lnTo>
                    <a:pt x="3405188" y="1155700"/>
                  </a:lnTo>
                  <a:lnTo>
                    <a:pt x="3420342" y="1206500"/>
                  </a:lnTo>
                  <a:lnTo>
                    <a:pt x="3434382" y="1244600"/>
                  </a:lnTo>
                  <a:lnTo>
                    <a:pt x="3447292" y="1282700"/>
                  </a:lnTo>
                  <a:lnTo>
                    <a:pt x="3459055" y="1333500"/>
                  </a:lnTo>
                  <a:lnTo>
                    <a:pt x="3469652" y="1384300"/>
                  </a:lnTo>
                  <a:lnTo>
                    <a:pt x="3479067" y="1422400"/>
                  </a:lnTo>
                  <a:lnTo>
                    <a:pt x="3487283" y="1473200"/>
                  </a:lnTo>
                  <a:lnTo>
                    <a:pt x="3494282" y="1511300"/>
                  </a:lnTo>
                  <a:lnTo>
                    <a:pt x="3500048" y="1562100"/>
                  </a:lnTo>
                  <a:lnTo>
                    <a:pt x="3504562" y="1612900"/>
                  </a:lnTo>
                  <a:lnTo>
                    <a:pt x="3507808" y="1663700"/>
                  </a:lnTo>
                  <a:lnTo>
                    <a:pt x="3509768" y="1701800"/>
                  </a:lnTo>
                  <a:lnTo>
                    <a:pt x="3510425" y="1739900"/>
                  </a:lnTo>
                  <a:lnTo>
                    <a:pt x="3509768" y="1803400"/>
                  </a:lnTo>
                  <a:lnTo>
                    <a:pt x="3507808" y="1854200"/>
                  </a:lnTo>
                  <a:lnTo>
                    <a:pt x="3504562" y="1905000"/>
                  </a:lnTo>
                  <a:lnTo>
                    <a:pt x="3500048" y="1943100"/>
                  </a:lnTo>
                  <a:lnTo>
                    <a:pt x="3494282" y="1993900"/>
                  </a:lnTo>
                  <a:lnTo>
                    <a:pt x="3487283" y="2044700"/>
                  </a:lnTo>
                  <a:lnTo>
                    <a:pt x="3479067" y="2082800"/>
                  </a:lnTo>
                  <a:lnTo>
                    <a:pt x="3469652" y="2133600"/>
                  </a:lnTo>
                  <a:lnTo>
                    <a:pt x="3459055" y="2184400"/>
                  </a:lnTo>
                  <a:lnTo>
                    <a:pt x="3447292" y="2222500"/>
                  </a:lnTo>
                  <a:lnTo>
                    <a:pt x="3434382" y="2273300"/>
                  </a:lnTo>
                  <a:lnTo>
                    <a:pt x="3420342" y="2311400"/>
                  </a:lnTo>
                  <a:lnTo>
                    <a:pt x="3405188" y="2349500"/>
                  </a:lnTo>
                  <a:lnTo>
                    <a:pt x="3388939" y="2400300"/>
                  </a:lnTo>
                  <a:lnTo>
                    <a:pt x="3371611" y="2438400"/>
                  </a:lnTo>
                  <a:lnTo>
                    <a:pt x="3353222" y="2476500"/>
                  </a:lnTo>
                  <a:lnTo>
                    <a:pt x="3333788" y="2527300"/>
                  </a:lnTo>
                  <a:lnTo>
                    <a:pt x="3313328" y="2565400"/>
                  </a:lnTo>
                  <a:lnTo>
                    <a:pt x="3291858" y="2603500"/>
                  </a:lnTo>
                  <a:lnTo>
                    <a:pt x="3269396" y="2641600"/>
                  </a:lnTo>
                  <a:lnTo>
                    <a:pt x="3245958" y="2679700"/>
                  </a:lnTo>
                  <a:lnTo>
                    <a:pt x="3221563" y="2717800"/>
                  </a:lnTo>
                  <a:lnTo>
                    <a:pt x="3196227" y="2755900"/>
                  </a:lnTo>
                  <a:lnTo>
                    <a:pt x="3169968" y="2794000"/>
                  </a:lnTo>
                  <a:lnTo>
                    <a:pt x="3142802" y="2832100"/>
                  </a:lnTo>
                  <a:lnTo>
                    <a:pt x="3114748" y="2870200"/>
                  </a:lnTo>
                  <a:lnTo>
                    <a:pt x="3085822" y="2895600"/>
                  </a:lnTo>
                  <a:lnTo>
                    <a:pt x="3056042" y="2933700"/>
                  </a:lnTo>
                  <a:lnTo>
                    <a:pt x="3025424" y="2971800"/>
                  </a:lnTo>
                  <a:lnTo>
                    <a:pt x="2993987" y="2997200"/>
                  </a:lnTo>
                  <a:lnTo>
                    <a:pt x="2961747" y="3035300"/>
                  </a:lnTo>
                  <a:lnTo>
                    <a:pt x="2928722" y="3060700"/>
                  </a:lnTo>
                  <a:lnTo>
                    <a:pt x="2894929" y="3086100"/>
                  </a:lnTo>
                  <a:lnTo>
                    <a:pt x="2860385" y="3124200"/>
                  </a:lnTo>
                  <a:lnTo>
                    <a:pt x="2825107" y="3149600"/>
                  </a:lnTo>
                  <a:lnTo>
                    <a:pt x="2789113" y="3175000"/>
                  </a:lnTo>
                  <a:lnTo>
                    <a:pt x="2752420" y="3200400"/>
                  </a:lnTo>
                  <a:lnTo>
                    <a:pt x="2715045" y="3225800"/>
                  </a:lnTo>
                  <a:lnTo>
                    <a:pt x="2696026" y="3238500"/>
                  </a:lnTo>
                  <a:close/>
                </a:path>
                <a:path w="3510915" h="3492500">
                  <a:moveTo>
                    <a:pt x="2038395" y="3492500"/>
                  </a:moveTo>
                  <a:lnTo>
                    <a:pt x="1469842" y="3492500"/>
                  </a:lnTo>
                  <a:lnTo>
                    <a:pt x="1332523" y="3454400"/>
                  </a:lnTo>
                  <a:lnTo>
                    <a:pt x="2174975" y="3454400"/>
                  </a:lnTo>
                  <a:lnTo>
                    <a:pt x="2038395" y="34925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6486264" y="5881646"/>
              <a:ext cx="2969260" cy="2970530"/>
            </a:xfrm>
            <a:custGeom>
              <a:avLst/>
              <a:gdLst/>
              <a:ahLst/>
              <a:cxnLst/>
              <a:rect l="l" t="t" r="r" b="b"/>
              <a:pathLst>
                <a:path w="2969259" h="2970529">
                  <a:moveTo>
                    <a:pt x="1484415" y="2970360"/>
                  </a:moveTo>
                  <a:lnTo>
                    <a:pt x="1388787" y="2967318"/>
                  </a:lnTo>
                  <a:lnTo>
                    <a:pt x="1294757" y="2958315"/>
                  </a:lnTo>
                  <a:lnTo>
                    <a:pt x="1202510" y="2943538"/>
                  </a:lnTo>
                  <a:lnTo>
                    <a:pt x="1112232" y="2923172"/>
                  </a:lnTo>
                  <a:lnTo>
                    <a:pt x="1024109" y="2897402"/>
                  </a:lnTo>
                  <a:lnTo>
                    <a:pt x="938325" y="2866414"/>
                  </a:lnTo>
                  <a:lnTo>
                    <a:pt x="855068" y="2830394"/>
                  </a:lnTo>
                  <a:lnTo>
                    <a:pt x="774522" y="2789528"/>
                  </a:lnTo>
                  <a:lnTo>
                    <a:pt x="696873" y="2744001"/>
                  </a:lnTo>
                  <a:lnTo>
                    <a:pt x="622308" y="2693998"/>
                  </a:lnTo>
                  <a:lnTo>
                    <a:pt x="551010" y="2639706"/>
                  </a:lnTo>
                  <a:lnTo>
                    <a:pt x="483167" y="2581310"/>
                  </a:lnTo>
                  <a:lnTo>
                    <a:pt x="418963" y="2518996"/>
                  </a:lnTo>
                  <a:lnTo>
                    <a:pt x="358585" y="2452949"/>
                  </a:lnTo>
                  <a:lnTo>
                    <a:pt x="302218" y="2383356"/>
                  </a:lnTo>
                  <a:lnTo>
                    <a:pt x="250048" y="2310401"/>
                  </a:lnTo>
                  <a:lnTo>
                    <a:pt x="202260" y="2234270"/>
                  </a:lnTo>
                  <a:lnTo>
                    <a:pt x="159040" y="2155150"/>
                  </a:lnTo>
                  <a:lnTo>
                    <a:pt x="120573" y="2073225"/>
                  </a:lnTo>
                  <a:lnTo>
                    <a:pt x="87046" y="1988681"/>
                  </a:lnTo>
                  <a:lnTo>
                    <a:pt x="58644" y="1901705"/>
                  </a:lnTo>
                  <a:lnTo>
                    <a:pt x="35553" y="1812481"/>
                  </a:lnTo>
                  <a:lnTo>
                    <a:pt x="17958" y="1721195"/>
                  </a:lnTo>
                  <a:lnTo>
                    <a:pt x="6045" y="1628033"/>
                  </a:lnTo>
                  <a:lnTo>
                    <a:pt x="0" y="1533181"/>
                  </a:lnTo>
                  <a:lnTo>
                    <a:pt x="0" y="1437177"/>
                  </a:lnTo>
                  <a:lnTo>
                    <a:pt x="6045" y="1342325"/>
                  </a:lnTo>
                  <a:lnTo>
                    <a:pt x="17958" y="1249163"/>
                  </a:lnTo>
                  <a:lnTo>
                    <a:pt x="35553" y="1157878"/>
                  </a:lnTo>
                  <a:lnTo>
                    <a:pt x="58644" y="1068654"/>
                  </a:lnTo>
                  <a:lnTo>
                    <a:pt x="87046" y="981677"/>
                  </a:lnTo>
                  <a:lnTo>
                    <a:pt x="120573" y="897134"/>
                  </a:lnTo>
                  <a:lnTo>
                    <a:pt x="159040" y="815209"/>
                  </a:lnTo>
                  <a:lnTo>
                    <a:pt x="202260" y="736088"/>
                  </a:lnTo>
                  <a:lnTo>
                    <a:pt x="250048" y="659958"/>
                  </a:lnTo>
                  <a:lnTo>
                    <a:pt x="302218" y="587003"/>
                  </a:lnTo>
                  <a:lnTo>
                    <a:pt x="358585" y="517409"/>
                  </a:lnTo>
                  <a:lnTo>
                    <a:pt x="418963" y="451363"/>
                  </a:lnTo>
                  <a:lnTo>
                    <a:pt x="483167" y="389049"/>
                  </a:lnTo>
                  <a:lnTo>
                    <a:pt x="551010" y="330653"/>
                  </a:lnTo>
                  <a:lnTo>
                    <a:pt x="622308" y="276361"/>
                  </a:lnTo>
                  <a:lnTo>
                    <a:pt x="696873" y="226359"/>
                  </a:lnTo>
                  <a:lnTo>
                    <a:pt x="774522" y="180831"/>
                  </a:lnTo>
                  <a:lnTo>
                    <a:pt x="855068" y="139965"/>
                  </a:lnTo>
                  <a:lnTo>
                    <a:pt x="938325" y="103945"/>
                  </a:lnTo>
                  <a:lnTo>
                    <a:pt x="1024109" y="72958"/>
                  </a:lnTo>
                  <a:lnTo>
                    <a:pt x="1112232" y="47188"/>
                  </a:lnTo>
                  <a:lnTo>
                    <a:pt x="1202510" y="26821"/>
                  </a:lnTo>
                  <a:lnTo>
                    <a:pt x="1294757" y="12044"/>
                  </a:lnTo>
                  <a:lnTo>
                    <a:pt x="1388787" y="3042"/>
                  </a:lnTo>
                  <a:lnTo>
                    <a:pt x="1484415" y="0"/>
                  </a:lnTo>
                  <a:lnTo>
                    <a:pt x="1580043" y="3042"/>
                  </a:lnTo>
                  <a:lnTo>
                    <a:pt x="1674073" y="12044"/>
                  </a:lnTo>
                  <a:lnTo>
                    <a:pt x="1766320" y="26821"/>
                  </a:lnTo>
                  <a:lnTo>
                    <a:pt x="1856598" y="47188"/>
                  </a:lnTo>
                  <a:lnTo>
                    <a:pt x="1944721" y="72958"/>
                  </a:lnTo>
                  <a:lnTo>
                    <a:pt x="2030504" y="103945"/>
                  </a:lnTo>
                  <a:lnTo>
                    <a:pt x="2113762" y="139965"/>
                  </a:lnTo>
                  <a:lnTo>
                    <a:pt x="2194308" y="180831"/>
                  </a:lnTo>
                  <a:lnTo>
                    <a:pt x="2271956" y="226359"/>
                  </a:lnTo>
                  <a:lnTo>
                    <a:pt x="2346522" y="276361"/>
                  </a:lnTo>
                  <a:lnTo>
                    <a:pt x="2417820" y="330653"/>
                  </a:lnTo>
                  <a:lnTo>
                    <a:pt x="2485663" y="389049"/>
                  </a:lnTo>
                  <a:lnTo>
                    <a:pt x="2549867" y="451363"/>
                  </a:lnTo>
                  <a:lnTo>
                    <a:pt x="2610245" y="517409"/>
                  </a:lnTo>
                  <a:lnTo>
                    <a:pt x="2666612" y="587003"/>
                  </a:lnTo>
                  <a:lnTo>
                    <a:pt x="2718782" y="659958"/>
                  </a:lnTo>
                  <a:lnTo>
                    <a:pt x="2766571" y="736088"/>
                  </a:lnTo>
                  <a:lnTo>
                    <a:pt x="2809790" y="815209"/>
                  </a:lnTo>
                  <a:lnTo>
                    <a:pt x="2848257" y="897134"/>
                  </a:lnTo>
                  <a:lnTo>
                    <a:pt x="2881784" y="981677"/>
                  </a:lnTo>
                  <a:lnTo>
                    <a:pt x="2910186" y="1068654"/>
                  </a:lnTo>
                  <a:lnTo>
                    <a:pt x="2933277" y="1157878"/>
                  </a:lnTo>
                  <a:lnTo>
                    <a:pt x="2950872" y="1249163"/>
                  </a:lnTo>
                  <a:lnTo>
                    <a:pt x="2962785" y="1342325"/>
                  </a:lnTo>
                  <a:lnTo>
                    <a:pt x="2968831" y="1437177"/>
                  </a:lnTo>
                  <a:lnTo>
                    <a:pt x="2968831" y="1533181"/>
                  </a:lnTo>
                  <a:lnTo>
                    <a:pt x="2962785" y="1628033"/>
                  </a:lnTo>
                  <a:lnTo>
                    <a:pt x="2950872" y="1721195"/>
                  </a:lnTo>
                  <a:lnTo>
                    <a:pt x="2933277" y="1812481"/>
                  </a:lnTo>
                  <a:lnTo>
                    <a:pt x="2910186" y="1901705"/>
                  </a:lnTo>
                  <a:lnTo>
                    <a:pt x="2881784" y="1988681"/>
                  </a:lnTo>
                  <a:lnTo>
                    <a:pt x="2848257" y="2073225"/>
                  </a:lnTo>
                  <a:lnTo>
                    <a:pt x="2809790" y="2155150"/>
                  </a:lnTo>
                  <a:lnTo>
                    <a:pt x="2766571" y="2234270"/>
                  </a:lnTo>
                  <a:lnTo>
                    <a:pt x="2718782" y="2310401"/>
                  </a:lnTo>
                  <a:lnTo>
                    <a:pt x="2666612" y="2383356"/>
                  </a:lnTo>
                  <a:lnTo>
                    <a:pt x="2610245" y="2452949"/>
                  </a:lnTo>
                  <a:lnTo>
                    <a:pt x="2549867" y="2518996"/>
                  </a:lnTo>
                  <a:lnTo>
                    <a:pt x="2485663" y="2581310"/>
                  </a:lnTo>
                  <a:lnTo>
                    <a:pt x="2417820" y="2639706"/>
                  </a:lnTo>
                  <a:lnTo>
                    <a:pt x="2346522" y="2693998"/>
                  </a:lnTo>
                  <a:lnTo>
                    <a:pt x="2271956" y="2744001"/>
                  </a:lnTo>
                  <a:lnTo>
                    <a:pt x="2194308" y="2789528"/>
                  </a:lnTo>
                  <a:lnTo>
                    <a:pt x="2113762" y="2830394"/>
                  </a:lnTo>
                  <a:lnTo>
                    <a:pt x="2030504" y="2866414"/>
                  </a:lnTo>
                  <a:lnTo>
                    <a:pt x="1944721" y="2897402"/>
                  </a:lnTo>
                  <a:lnTo>
                    <a:pt x="1856598" y="2923172"/>
                  </a:lnTo>
                  <a:lnTo>
                    <a:pt x="1766320" y="2943538"/>
                  </a:lnTo>
                  <a:lnTo>
                    <a:pt x="1674073" y="2958315"/>
                  </a:lnTo>
                  <a:lnTo>
                    <a:pt x="1580043" y="2967318"/>
                  </a:lnTo>
                  <a:lnTo>
                    <a:pt x="1484415" y="2970360"/>
                  </a:lnTo>
                  <a:close/>
                </a:path>
              </a:pathLst>
            </a:custGeom>
            <a:solidFill>
              <a:srgbClr val="48B4BA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1223616" y="802454"/>
            <a:ext cx="3518535" cy="7112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500" spc="360">
                <a:latin typeface="Trebuchet MS"/>
                <a:cs typeface="Trebuchet MS"/>
              </a:rPr>
              <a:t>Advantages</a:t>
            </a:r>
            <a:endParaRPr sz="45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662170" y="7044561"/>
            <a:ext cx="261747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b="1">
                <a:solidFill>
                  <a:srgbClr val="FFFFFF"/>
                </a:solidFill>
                <a:latin typeface="Arial"/>
                <a:cs typeface="Arial"/>
              </a:rPr>
              <a:t>Advantages</a:t>
            </a:r>
            <a:endParaRPr sz="3600">
              <a:latin typeface="Arial"/>
              <a:cs typeface="Arial"/>
            </a:endParaRPr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607791" y="2896672"/>
            <a:ext cx="114300" cy="114299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12444007" y="2590640"/>
            <a:ext cx="4670425" cy="328295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42240" marR="2837815" indent="-10795">
              <a:lnSpc>
                <a:spcPct val="116799"/>
              </a:lnSpc>
              <a:spcBef>
                <a:spcPts val="95"/>
              </a:spcBef>
            </a:pPr>
            <a:r>
              <a:rPr dirty="0" sz="3050" spc="10" b="1">
                <a:latin typeface="Arial"/>
                <a:cs typeface="Arial"/>
              </a:rPr>
              <a:t>Low</a:t>
            </a:r>
            <a:r>
              <a:rPr dirty="0" sz="3050" spc="-60" b="1">
                <a:latin typeface="Arial"/>
                <a:cs typeface="Arial"/>
              </a:rPr>
              <a:t> </a:t>
            </a:r>
            <a:r>
              <a:rPr dirty="0" sz="3050" spc="5" b="1">
                <a:latin typeface="Arial"/>
                <a:cs typeface="Arial"/>
              </a:rPr>
              <a:t>cost </a:t>
            </a:r>
            <a:r>
              <a:rPr dirty="0" sz="3050" spc="-835" b="1">
                <a:latin typeface="Arial"/>
                <a:cs typeface="Arial"/>
              </a:rPr>
              <a:t> </a:t>
            </a:r>
            <a:r>
              <a:rPr dirty="0" sz="3050" spc="5" b="1">
                <a:latin typeface="Arial"/>
                <a:cs typeface="Arial"/>
              </a:rPr>
              <a:t>Portable</a:t>
            </a:r>
            <a:endParaRPr sz="3050">
              <a:latin typeface="Arial"/>
              <a:cs typeface="Arial"/>
            </a:endParaRPr>
          </a:p>
          <a:p>
            <a:pPr marL="33655" marR="851535" indent="76200">
              <a:lnSpc>
                <a:spcPct val="116799"/>
              </a:lnSpc>
            </a:pPr>
            <a:r>
              <a:rPr dirty="0" sz="3050" spc="10" b="1">
                <a:latin typeface="Arial"/>
                <a:cs typeface="Arial"/>
              </a:rPr>
              <a:t>Low Maintenance </a:t>
            </a:r>
            <a:r>
              <a:rPr dirty="0" sz="3050" spc="15" b="1">
                <a:latin typeface="Arial"/>
                <a:cs typeface="Arial"/>
              </a:rPr>
              <a:t> </a:t>
            </a:r>
            <a:r>
              <a:rPr dirty="0" sz="3050" spc="10" b="1">
                <a:latin typeface="Arial"/>
                <a:cs typeface="Arial"/>
              </a:rPr>
              <a:t>Low </a:t>
            </a:r>
            <a:r>
              <a:rPr dirty="0" sz="3050" spc="5" b="1">
                <a:latin typeface="Arial"/>
                <a:cs typeface="Arial"/>
              </a:rPr>
              <a:t>Operating </a:t>
            </a:r>
            <a:r>
              <a:rPr dirty="0" sz="3050" spc="10" b="1">
                <a:latin typeface="Arial"/>
                <a:cs typeface="Arial"/>
              </a:rPr>
              <a:t>Cost </a:t>
            </a:r>
            <a:r>
              <a:rPr dirty="0" sz="3050" spc="-835" b="1">
                <a:latin typeface="Arial"/>
                <a:cs typeface="Arial"/>
              </a:rPr>
              <a:t> </a:t>
            </a:r>
            <a:r>
              <a:rPr dirty="0" sz="3050" spc="10" b="1">
                <a:latin typeface="Arial"/>
                <a:cs typeface="Arial"/>
              </a:rPr>
              <a:t>Easy</a:t>
            </a:r>
            <a:r>
              <a:rPr dirty="0" sz="3050" spc="-5" b="1">
                <a:latin typeface="Arial"/>
                <a:cs typeface="Arial"/>
              </a:rPr>
              <a:t> </a:t>
            </a:r>
            <a:r>
              <a:rPr dirty="0" sz="3050" spc="10" b="1">
                <a:latin typeface="Arial"/>
                <a:cs typeface="Arial"/>
              </a:rPr>
              <a:t>to</a:t>
            </a:r>
            <a:r>
              <a:rPr dirty="0" sz="3050" spc="-5" b="1">
                <a:latin typeface="Arial"/>
                <a:cs typeface="Arial"/>
              </a:rPr>
              <a:t> </a:t>
            </a:r>
            <a:r>
              <a:rPr dirty="0" sz="3050" spc="10" b="1">
                <a:latin typeface="Arial"/>
                <a:cs typeface="Arial"/>
              </a:rPr>
              <a:t>Operate</a:t>
            </a:r>
            <a:endParaRPr sz="30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615"/>
              </a:spcBef>
            </a:pPr>
            <a:r>
              <a:rPr dirty="0" sz="3050" spc="10" b="1">
                <a:latin typeface="Arial"/>
                <a:cs typeface="Arial"/>
              </a:rPr>
              <a:t>Low</a:t>
            </a:r>
            <a:r>
              <a:rPr dirty="0" sz="3050" spc="-5" b="1">
                <a:latin typeface="Arial"/>
                <a:cs typeface="Arial"/>
              </a:rPr>
              <a:t> </a:t>
            </a:r>
            <a:r>
              <a:rPr dirty="0" sz="3050" spc="10" b="1">
                <a:latin typeface="Arial"/>
                <a:cs typeface="Arial"/>
              </a:rPr>
              <a:t>Power</a:t>
            </a:r>
            <a:r>
              <a:rPr dirty="0" sz="3050" spc="-5" b="1">
                <a:latin typeface="Arial"/>
                <a:cs typeface="Arial"/>
              </a:rPr>
              <a:t> </a:t>
            </a:r>
            <a:r>
              <a:rPr dirty="0" sz="3050" spc="5" b="1">
                <a:latin typeface="Arial"/>
                <a:cs typeface="Arial"/>
              </a:rPr>
              <a:t>for</a:t>
            </a:r>
            <a:r>
              <a:rPr dirty="0" sz="3050" spc="-5" b="1">
                <a:latin typeface="Arial"/>
                <a:cs typeface="Arial"/>
              </a:rPr>
              <a:t> </a:t>
            </a:r>
            <a:r>
              <a:rPr dirty="0" sz="3050" spc="5" b="1">
                <a:latin typeface="Arial"/>
                <a:cs typeface="Arial"/>
              </a:rPr>
              <a:t>Operation</a:t>
            </a:r>
            <a:endParaRPr sz="3050">
              <a:latin typeface="Arial"/>
              <a:cs typeface="Arial"/>
            </a:endParaRPr>
          </a:p>
        </p:txBody>
      </p:sp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607791" y="3439597"/>
            <a:ext cx="114300" cy="114299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607791" y="3982522"/>
            <a:ext cx="114300" cy="114299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607791" y="4525447"/>
            <a:ext cx="114300" cy="114299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607791" y="5068372"/>
            <a:ext cx="114300" cy="114299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607791" y="5611297"/>
            <a:ext cx="114300" cy="114299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"/>
            <a:ext cx="7289800" cy="10287000"/>
            <a:chOff x="0" y="1"/>
            <a:chExt cx="7289800" cy="10287000"/>
          </a:xfrm>
        </p:grpSpPr>
        <p:sp>
          <p:nvSpPr>
            <p:cNvPr id="3" name="object 3"/>
            <p:cNvSpPr/>
            <p:nvPr/>
          </p:nvSpPr>
          <p:spPr>
            <a:xfrm>
              <a:off x="0" y="1"/>
              <a:ext cx="4985385" cy="10287000"/>
            </a:xfrm>
            <a:custGeom>
              <a:avLst/>
              <a:gdLst/>
              <a:ahLst/>
              <a:cxnLst/>
              <a:rect l="l" t="t" r="r" b="b"/>
              <a:pathLst>
                <a:path w="4985385" h="10287000">
                  <a:moveTo>
                    <a:pt x="4985040" y="10286999"/>
                  </a:moveTo>
                  <a:lnTo>
                    <a:pt x="0" y="10286999"/>
                  </a:lnTo>
                  <a:lnTo>
                    <a:pt x="0" y="0"/>
                  </a:lnTo>
                  <a:lnTo>
                    <a:pt x="4985040" y="0"/>
                  </a:lnTo>
                  <a:lnTo>
                    <a:pt x="4985040" y="10286999"/>
                  </a:lnTo>
                  <a:close/>
                </a:path>
              </a:pathLst>
            </a:custGeom>
            <a:solidFill>
              <a:srgbClr val="48B4BA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33930" y="3076457"/>
              <a:ext cx="5901872" cy="589280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280179" y="3016879"/>
              <a:ext cx="6009640" cy="6007100"/>
            </a:xfrm>
            <a:custGeom>
              <a:avLst/>
              <a:gdLst/>
              <a:ahLst/>
              <a:cxnLst/>
              <a:rect l="l" t="t" r="r" b="b"/>
              <a:pathLst>
                <a:path w="6009640" h="6007100">
                  <a:moveTo>
                    <a:pt x="3148646" y="12700"/>
                  </a:moveTo>
                  <a:lnTo>
                    <a:pt x="2860730" y="12700"/>
                  </a:lnTo>
                  <a:lnTo>
                    <a:pt x="2908532" y="0"/>
                  </a:lnTo>
                  <a:lnTo>
                    <a:pt x="3100844" y="0"/>
                  </a:lnTo>
                  <a:lnTo>
                    <a:pt x="3148646" y="12700"/>
                  </a:lnTo>
                  <a:close/>
                </a:path>
                <a:path w="6009640" h="6007100">
                  <a:moveTo>
                    <a:pt x="3337879" y="25400"/>
                  </a:moveTo>
                  <a:lnTo>
                    <a:pt x="2671500" y="25400"/>
                  </a:lnTo>
                  <a:lnTo>
                    <a:pt x="2718500" y="12700"/>
                  </a:lnTo>
                  <a:lnTo>
                    <a:pt x="3290878" y="12700"/>
                  </a:lnTo>
                  <a:lnTo>
                    <a:pt x="3337879" y="25400"/>
                  </a:lnTo>
                  <a:close/>
                </a:path>
                <a:path w="6009640" h="6007100">
                  <a:moveTo>
                    <a:pt x="3431230" y="38100"/>
                  </a:moveTo>
                  <a:lnTo>
                    <a:pt x="2578150" y="38100"/>
                  </a:lnTo>
                  <a:lnTo>
                    <a:pt x="2624715" y="25400"/>
                  </a:lnTo>
                  <a:lnTo>
                    <a:pt x="3384664" y="25400"/>
                  </a:lnTo>
                  <a:lnTo>
                    <a:pt x="3431230" y="38100"/>
                  </a:lnTo>
                  <a:close/>
                </a:path>
                <a:path w="6009640" h="6007100">
                  <a:moveTo>
                    <a:pt x="3569547" y="63500"/>
                  </a:moveTo>
                  <a:lnTo>
                    <a:pt x="2439834" y="63500"/>
                  </a:lnTo>
                  <a:lnTo>
                    <a:pt x="2531811" y="38100"/>
                  </a:lnTo>
                  <a:lnTo>
                    <a:pt x="3477569" y="38100"/>
                  </a:lnTo>
                  <a:lnTo>
                    <a:pt x="3569547" y="63500"/>
                  </a:lnTo>
                  <a:close/>
                </a:path>
                <a:path w="6009640" h="6007100">
                  <a:moveTo>
                    <a:pt x="3615174" y="5956300"/>
                  </a:moveTo>
                  <a:lnTo>
                    <a:pt x="2394204" y="5956300"/>
                  </a:lnTo>
                  <a:lnTo>
                    <a:pt x="1952567" y="5829300"/>
                  </a:lnTo>
                  <a:lnTo>
                    <a:pt x="1909992" y="5803900"/>
                  </a:lnTo>
                  <a:lnTo>
                    <a:pt x="1825782" y="5778500"/>
                  </a:lnTo>
                  <a:lnTo>
                    <a:pt x="1784159" y="5753100"/>
                  </a:lnTo>
                  <a:lnTo>
                    <a:pt x="1742864" y="5740400"/>
                  </a:lnTo>
                  <a:lnTo>
                    <a:pt x="1701904" y="5715000"/>
                  </a:lnTo>
                  <a:lnTo>
                    <a:pt x="1661284" y="5702300"/>
                  </a:lnTo>
                  <a:lnTo>
                    <a:pt x="1581088" y="5651500"/>
                  </a:lnTo>
                  <a:lnTo>
                    <a:pt x="1541523" y="5638800"/>
                  </a:lnTo>
                  <a:lnTo>
                    <a:pt x="1425028" y="5562600"/>
                  </a:lnTo>
                  <a:lnTo>
                    <a:pt x="1349255" y="5511800"/>
                  </a:lnTo>
                  <a:lnTo>
                    <a:pt x="1275049" y="5461000"/>
                  </a:lnTo>
                  <a:lnTo>
                    <a:pt x="1202454" y="5410200"/>
                  </a:lnTo>
                  <a:lnTo>
                    <a:pt x="1131517" y="5359400"/>
                  </a:lnTo>
                  <a:lnTo>
                    <a:pt x="1096684" y="5334000"/>
                  </a:lnTo>
                  <a:lnTo>
                    <a:pt x="1062282" y="5295900"/>
                  </a:lnTo>
                  <a:lnTo>
                    <a:pt x="994796" y="5245100"/>
                  </a:lnTo>
                  <a:lnTo>
                    <a:pt x="961723" y="5207000"/>
                  </a:lnTo>
                  <a:lnTo>
                    <a:pt x="929104" y="5181600"/>
                  </a:lnTo>
                  <a:lnTo>
                    <a:pt x="896945" y="5143500"/>
                  </a:lnTo>
                  <a:lnTo>
                    <a:pt x="865252" y="5118100"/>
                  </a:lnTo>
                  <a:lnTo>
                    <a:pt x="834030" y="5080000"/>
                  </a:lnTo>
                  <a:lnTo>
                    <a:pt x="803285" y="5054600"/>
                  </a:lnTo>
                  <a:lnTo>
                    <a:pt x="773023" y="5016500"/>
                  </a:lnTo>
                  <a:lnTo>
                    <a:pt x="743250" y="4991100"/>
                  </a:lnTo>
                  <a:lnTo>
                    <a:pt x="713970" y="4953000"/>
                  </a:lnTo>
                  <a:lnTo>
                    <a:pt x="685191" y="4914900"/>
                  </a:lnTo>
                  <a:lnTo>
                    <a:pt x="656917" y="4876800"/>
                  </a:lnTo>
                  <a:lnTo>
                    <a:pt x="629155" y="4851400"/>
                  </a:lnTo>
                  <a:lnTo>
                    <a:pt x="601909" y="4813300"/>
                  </a:lnTo>
                  <a:lnTo>
                    <a:pt x="575186" y="4775200"/>
                  </a:lnTo>
                  <a:lnTo>
                    <a:pt x="548992" y="4737100"/>
                  </a:lnTo>
                  <a:lnTo>
                    <a:pt x="523331" y="4699000"/>
                  </a:lnTo>
                  <a:lnTo>
                    <a:pt x="498211" y="4660900"/>
                  </a:lnTo>
                  <a:lnTo>
                    <a:pt x="473636" y="4622800"/>
                  </a:lnTo>
                  <a:lnTo>
                    <a:pt x="449612" y="4584700"/>
                  </a:lnTo>
                  <a:lnTo>
                    <a:pt x="426145" y="4546600"/>
                  </a:lnTo>
                  <a:lnTo>
                    <a:pt x="403241" y="4508500"/>
                  </a:lnTo>
                  <a:lnTo>
                    <a:pt x="380905" y="4470400"/>
                  </a:lnTo>
                  <a:lnTo>
                    <a:pt x="359143" y="4432300"/>
                  </a:lnTo>
                  <a:lnTo>
                    <a:pt x="337961" y="4394200"/>
                  </a:lnTo>
                  <a:lnTo>
                    <a:pt x="317365" y="4356100"/>
                  </a:lnTo>
                  <a:lnTo>
                    <a:pt x="297359" y="4305300"/>
                  </a:lnTo>
                  <a:lnTo>
                    <a:pt x="277951" y="4267200"/>
                  </a:lnTo>
                  <a:lnTo>
                    <a:pt x="259145" y="4229100"/>
                  </a:lnTo>
                  <a:lnTo>
                    <a:pt x="240947" y="4191000"/>
                  </a:lnTo>
                  <a:lnTo>
                    <a:pt x="223363" y="4140200"/>
                  </a:lnTo>
                  <a:lnTo>
                    <a:pt x="206399" y="4102100"/>
                  </a:lnTo>
                  <a:lnTo>
                    <a:pt x="190060" y="4064000"/>
                  </a:lnTo>
                  <a:lnTo>
                    <a:pt x="174353" y="4013200"/>
                  </a:lnTo>
                  <a:lnTo>
                    <a:pt x="159282" y="3975100"/>
                  </a:lnTo>
                  <a:lnTo>
                    <a:pt x="144854" y="3937000"/>
                  </a:lnTo>
                  <a:lnTo>
                    <a:pt x="131074" y="3886200"/>
                  </a:lnTo>
                  <a:lnTo>
                    <a:pt x="117948" y="3848100"/>
                  </a:lnTo>
                  <a:lnTo>
                    <a:pt x="105481" y="3797300"/>
                  </a:lnTo>
                  <a:lnTo>
                    <a:pt x="93680" y="3759200"/>
                  </a:lnTo>
                  <a:lnTo>
                    <a:pt x="82550" y="3708400"/>
                  </a:lnTo>
                  <a:lnTo>
                    <a:pt x="72096" y="3670300"/>
                  </a:lnTo>
                  <a:lnTo>
                    <a:pt x="62325" y="3619500"/>
                  </a:lnTo>
                  <a:lnTo>
                    <a:pt x="53242" y="3568700"/>
                  </a:lnTo>
                  <a:lnTo>
                    <a:pt x="44853" y="3530600"/>
                  </a:lnTo>
                  <a:lnTo>
                    <a:pt x="37164" y="3479800"/>
                  </a:lnTo>
                  <a:lnTo>
                    <a:pt x="30180" y="3429000"/>
                  </a:lnTo>
                  <a:lnTo>
                    <a:pt x="23906" y="3390900"/>
                  </a:lnTo>
                  <a:lnTo>
                    <a:pt x="18350" y="3340100"/>
                  </a:lnTo>
                  <a:lnTo>
                    <a:pt x="13516" y="3289300"/>
                  </a:lnTo>
                  <a:lnTo>
                    <a:pt x="9409" y="3251200"/>
                  </a:lnTo>
                  <a:lnTo>
                    <a:pt x="6037" y="3200400"/>
                  </a:lnTo>
                  <a:lnTo>
                    <a:pt x="3404" y="3149600"/>
                  </a:lnTo>
                  <a:lnTo>
                    <a:pt x="1516" y="3098800"/>
                  </a:lnTo>
                  <a:lnTo>
                    <a:pt x="380" y="3060700"/>
                  </a:lnTo>
                  <a:lnTo>
                    <a:pt x="0" y="3009900"/>
                  </a:lnTo>
                  <a:lnTo>
                    <a:pt x="380" y="2959100"/>
                  </a:lnTo>
                  <a:lnTo>
                    <a:pt x="1517" y="2908300"/>
                  </a:lnTo>
                  <a:lnTo>
                    <a:pt x="3404" y="2870200"/>
                  </a:lnTo>
                  <a:lnTo>
                    <a:pt x="6037" y="2819400"/>
                  </a:lnTo>
                  <a:lnTo>
                    <a:pt x="9410" y="2768600"/>
                  </a:lnTo>
                  <a:lnTo>
                    <a:pt x="13516" y="2717800"/>
                  </a:lnTo>
                  <a:lnTo>
                    <a:pt x="18350" y="2679700"/>
                  </a:lnTo>
                  <a:lnTo>
                    <a:pt x="23907" y="2628900"/>
                  </a:lnTo>
                  <a:lnTo>
                    <a:pt x="30180" y="2578100"/>
                  </a:lnTo>
                  <a:lnTo>
                    <a:pt x="37164" y="2540000"/>
                  </a:lnTo>
                  <a:lnTo>
                    <a:pt x="44854" y="2489200"/>
                  </a:lnTo>
                  <a:lnTo>
                    <a:pt x="53243" y="2438400"/>
                  </a:lnTo>
                  <a:lnTo>
                    <a:pt x="62326" y="2400300"/>
                  </a:lnTo>
                  <a:lnTo>
                    <a:pt x="72097" y="2349500"/>
                  </a:lnTo>
                  <a:lnTo>
                    <a:pt x="82550" y="2311400"/>
                  </a:lnTo>
                  <a:lnTo>
                    <a:pt x="93681" y="2260600"/>
                  </a:lnTo>
                  <a:lnTo>
                    <a:pt x="105482" y="2222500"/>
                  </a:lnTo>
                  <a:lnTo>
                    <a:pt x="117949" y="2171700"/>
                  </a:lnTo>
                  <a:lnTo>
                    <a:pt x="131075" y="2133600"/>
                  </a:lnTo>
                  <a:lnTo>
                    <a:pt x="144855" y="2082800"/>
                  </a:lnTo>
                  <a:lnTo>
                    <a:pt x="159283" y="2044700"/>
                  </a:lnTo>
                  <a:lnTo>
                    <a:pt x="174354" y="1993900"/>
                  </a:lnTo>
                  <a:lnTo>
                    <a:pt x="190062" y="1955800"/>
                  </a:lnTo>
                  <a:lnTo>
                    <a:pt x="206401" y="1917700"/>
                  </a:lnTo>
                  <a:lnTo>
                    <a:pt x="223365" y="1866900"/>
                  </a:lnTo>
                  <a:lnTo>
                    <a:pt x="240949" y="1828800"/>
                  </a:lnTo>
                  <a:lnTo>
                    <a:pt x="259146" y="1790700"/>
                  </a:lnTo>
                  <a:lnTo>
                    <a:pt x="277953" y="1752600"/>
                  </a:lnTo>
                  <a:lnTo>
                    <a:pt x="297361" y="1701800"/>
                  </a:lnTo>
                  <a:lnTo>
                    <a:pt x="317367" y="1663700"/>
                  </a:lnTo>
                  <a:lnTo>
                    <a:pt x="337964" y="1625600"/>
                  </a:lnTo>
                  <a:lnTo>
                    <a:pt x="359146" y="1587500"/>
                  </a:lnTo>
                  <a:lnTo>
                    <a:pt x="380908" y="1549400"/>
                  </a:lnTo>
                  <a:lnTo>
                    <a:pt x="403244" y="1511300"/>
                  </a:lnTo>
                  <a:lnTo>
                    <a:pt x="426148" y="1473200"/>
                  </a:lnTo>
                  <a:lnTo>
                    <a:pt x="449615" y="1435100"/>
                  </a:lnTo>
                  <a:lnTo>
                    <a:pt x="473639" y="1397000"/>
                  </a:lnTo>
                  <a:lnTo>
                    <a:pt x="498214" y="1358900"/>
                  </a:lnTo>
                  <a:lnTo>
                    <a:pt x="523335" y="1320800"/>
                  </a:lnTo>
                  <a:lnTo>
                    <a:pt x="548995" y="1282700"/>
                  </a:lnTo>
                  <a:lnTo>
                    <a:pt x="575190" y="1244600"/>
                  </a:lnTo>
                  <a:lnTo>
                    <a:pt x="601913" y="1206500"/>
                  </a:lnTo>
                  <a:lnTo>
                    <a:pt x="629158" y="1168400"/>
                  </a:lnTo>
                  <a:lnTo>
                    <a:pt x="656921" y="1130300"/>
                  </a:lnTo>
                  <a:lnTo>
                    <a:pt x="685195" y="1104900"/>
                  </a:lnTo>
                  <a:lnTo>
                    <a:pt x="713974" y="1066800"/>
                  </a:lnTo>
                  <a:lnTo>
                    <a:pt x="743254" y="1028700"/>
                  </a:lnTo>
                  <a:lnTo>
                    <a:pt x="773028" y="1003300"/>
                  </a:lnTo>
                  <a:lnTo>
                    <a:pt x="803290" y="965200"/>
                  </a:lnTo>
                  <a:lnTo>
                    <a:pt x="834035" y="927100"/>
                  </a:lnTo>
                  <a:lnTo>
                    <a:pt x="865256" y="901700"/>
                  </a:lnTo>
                  <a:lnTo>
                    <a:pt x="896950" y="863600"/>
                  </a:lnTo>
                  <a:lnTo>
                    <a:pt x="929109" y="838200"/>
                  </a:lnTo>
                  <a:lnTo>
                    <a:pt x="961728" y="812800"/>
                  </a:lnTo>
                  <a:lnTo>
                    <a:pt x="994801" y="774700"/>
                  </a:lnTo>
                  <a:lnTo>
                    <a:pt x="1062287" y="723900"/>
                  </a:lnTo>
                  <a:lnTo>
                    <a:pt x="1096689" y="685800"/>
                  </a:lnTo>
                  <a:lnTo>
                    <a:pt x="1166781" y="635000"/>
                  </a:lnTo>
                  <a:lnTo>
                    <a:pt x="1238552" y="584200"/>
                  </a:lnTo>
                  <a:lnTo>
                    <a:pt x="1311959" y="533400"/>
                  </a:lnTo>
                  <a:lnTo>
                    <a:pt x="1386954" y="482600"/>
                  </a:lnTo>
                  <a:lnTo>
                    <a:pt x="1502326" y="406400"/>
                  </a:lnTo>
                  <a:lnTo>
                    <a:pt x="1541528" y="381000"/>
                  </a:lnTo>
                  <a:lnTo>
                    <a:pt x="1581093" y="368300"/>
                  </a:lnTo>
                  <a:lnTo>
                    <a:pt x="1661290" y="317500"/>
                  </a:lnTo>
                  <a:lnTo>
                    <a:pt x="1701909" y="304800"/>
                  </a:lnTo>
                  <a:lnTo>
                    <a:pt x="1742869" y="279400"/>
                  </a:lnTo>
                  <a:lnTo>
                    <a:pt x="1784164" y="266700"/>
                  </a:lnTo>
                  <a:lnTo>
                    <a:pt x="1825787" y="241300"/>
                  </a:lnTo>
                  <a:lnTo>
                    <a:pt x="1909997" y="215900"/>
                  </a:lnTo>
                  <a:lnTo>
                    <a:pt x="1952572" y="190500"/>
                  </a:lnTo>
                  <a:lnTo>
                    <a:pt x="2394208" y="63500"/>
                  </a:lnTo>
                  <a:lnTo>
                    <a:pt x="3615174" y="63500"/>
                  </a:lnTo>
                  <a:lnTo>
                    <a:pt x="3795135" y="114300"/>
                  </a:lnTo>
                  <a:lnTo>
                    <a:pt x="2812710" y="114300"/>
                  </a:lnTo>
                  <a:lnTo>
                    <a:pt x="2765218" y="127000"/>
                  </a:lnTo>
                  <a:lnTo>
                    <a:pt x="2670879" y="127000"/>
                  </a:lnTo>
                  <a:lnTo>
                    <a:pt x="2624045" y="139700"/>
                  </a:lnTo>
                  <a:lnTo>
                    <a:pt x="2577442" y="139700"/>
                  </a:lnTo>
                  <a:lnTo>
                    <a:pt x="2484957" y="165100"/>
                  </a:lnTo>
                  <a:lnTo>
                    <a:pt x="2439087" y="165100"/>
                  </a:lnTo>
                  <a:lnTo>
                    <a:pt x="1995513" y="292100"/>
                  </a:lnTo>
                  <a:lnTo>
                    <a:pt x="1952805" y="317500"/>
                  </a:lnTo>
                  <a:lnTo>
                    <a:pt x="1868368" y="342900"/>
                  </a:lnTo>
                  <a:lnTo>
                    <a:pt x="1826652" y="368300"/>
                  </a:lnTo>
                  <a:lnTo>
                    <a:pt x="1785279" y="381000"/>
                  </a:lnTo>
                  <a:lnTo>
                    <a:pt x="1744256" y="406400"/>
                  </a:lnTo>
                  <a:lnTo>
                    <a:pt x="1703587" y="419100"/>
                  </a:lnTo>
                  <a:lnTo>
                    <a:pt x="1623343" y="469900"/>
                  </a:lnTo>
                  <a:lnTo>
                    <a:pt x="1583779" y="482600"/>
                  </a:lnTo>
                  <a:lnTo>
                    <a:pt x="1467392" y="558800"/>
                  </a:lnTo>
                  <a:lnTo>
                    <a:pt x="1391786" y="609600"/>
                  </a:lnTo>
                  <a:lnTo>
                    <a:pt x="1317824" y="660400"/>
                  </a:lnTo>
                  <a:lnTo>
                    <a:pt x="1245557" y="711200"/>
                  </a:lnTo>
                  <a:lnTo>
                    <a:pt x="1175034" y="762000"/>
                  </a:lnTo>
                  <a:lnTo>
                    <a:pt x="1140441" y="800100"/>
                  </a:lnTo>
                  <a:lnTo>
                    <a:pt x="1106304" y="825500"/>
                  </a:lnTo>
                  <a:lnTo>
                    <a:pt x="1072627" y="850900"/>
                  </a:lnTo>
                  <a:lnTo>
                    <a:pt x="1039418" y="889000"/>
                  </a:lnTo>
                  <a:lnTo>
                    <a:pt x="1006681" y="914400"/>
                  </a:lnTo>
                  <a:lnTo>
                    <a:pt x="974424" y="952500"/>
                  </a:lnTo>
                  <a:lnTo>
                    <a:pt x="942652" y="977900"/>
                  </a:lnTo>
                  <a:lnTo>
                    <a:pt x="911372" y="1016000"/>
                  </a:lnTo>
                  <a:lnTo>
                    <a:pt x="880590" y="1041400"/>
                  </a:lnTo>
                  <a:lnTo>
                    <a:pt x="850312" y="1079500"/>
                  </a:lnTo>
                  <a:lnTo>
                    <a:pt x="820545" y="1104900"/>
                  </a:lnTo>
                  <a:lnTo>
                    <a:pt x="791294" y="1143000"/>
                  </a:lnTo>
                  <a:lnTo>
                    <a:pt x="762565" y="1181100"/>
                  </a:lnTo>
                  <a:lnTo>
                    <a:pt x="734366" y="1219200"/>
                  </a:lnTo>
                  <a:lnTo>
                    <a:pt x="706701" y="1244600"/>
                  </a:lnTo>
                  <a:lnTo>
                    <a:pt x="679578" y="1282700"/>
                  </a:lnTo>
                  <a:lnTo>
                    <a:pt x="653002" y="1320800"/>
                  </a:lnTo>
                  <a:lnTo>
                    <a:pt x="626980" y="1358900"/>
                  </a:lnTo>
                  <a:lnTo>
                    <a:pt x="601518" y="1397000"/>
                  </a:lnTo>
                  <a:lnTo>
                    <a:pt x="576621" y="1435100"/>
                  </a:lnTo>
                  <a:lnTo>
                    <a:pt x="552297" y="1473200"/>
                  </a:lnTo>
                  <a:lnTo>
                    <a:pt x="528552" y="1511300"/>
                  </a:lnTo>
                  <a:lnTo>
                    <a:pt x="505391" y="1549400"/>
                  </a:lnTo>
                  <a:lnTo>
                    <a:pt x="482820" y="1587500"/>
                  </a:lnTo>
                  <a:lnTo>
                    <a:pt x="460847" y="1625600"/>
                  </a:lnTo>
                  <a:lnTo>
                    <a:pt x="439477" y="1663700"/>
                  </a:lnTo>
                  <a:lnTo>
                    <a:pt x="418716" y="1701800"/>
                  </a:lnTo>
                  <a:lnTo>
                    <a:pt x="398571" y="1752600"/>
                  </a:lnTo>
                  <a:lnTo>
                    <a:pt x="379047" y="1790700"/>
                  </a:lnTo>
                  <a:lnTo>
                    <a:pt x="360152" y="1828800"/>
                  </a:lnTo>
                  <a:lnTo>
                    <a:pt x="341890" y="1866900"/>
                  </a:lnTo>
                  <a:lnTo>
                    <a:pt x="324269" y="1917700"/>
                  </a:lnTo>
                  <a:lnTo>
                    <a:pt x="307295" y="1955800"/>
                  </a:lnTo>
                  <a:lnTo>
                    <a:pt x="290973" y="1993900"/>
                  </a:lnTo>
                  <a:lnTo>
                    <a:pt x="275310" y="2044700"/>
                  </a:lnTo>
                  <a:lnTo>
                    <a:pt x="260312" y="2082800"/>
                  </a:lnTo>
                  <a:lnTo>
                    <a:pt x="245985" y="2133600"/>
                  </a:lnTo>
                  <a:lnTo>
                    <a:pt x="232336" y="2171700"/>
                  </a:lnTo>
                  <a:lnTo>
                    <a:pt x="219370" y="2222500"/>
                  </a:lnTo>
                  <a:lnTo>
                    <a:pt x="207094" y="2260600"/>
                  </a:lnTo>
                  <a:lnTo>
                    <a:pt x="195514" y="2311400"/>
                  </a:lnTo>
                  <a:lnTo>
                    <a:pt x="184637" y="2349500"/>
                  </a:lnTo>
                  <a:lnTo>
                    <a:pt x="174468" y="2400300"/>
                  </a:lnTo>
                  <a:lnTo>
                    <a:pt x="165013" y="2438400"/>
                  </a:lnTo>
                  <a:lnTo>
                    <a:pt x="156279" y="2489200"/>
                  </a:lnTo>
                  <a:lnTo>
                    <a:pt x="148272" y="2540000"/>
                  </a:lnTo>
                  <a:lnTo>
                    <a:pt x="140999" y="2578100"/>
                  </a:lnTo>
                  <a:lnTo>
                    <a:pt x="134465" y="2628900"/>
                  </a:lnTo>
                  <a:lnTo>
                    <a:pt x="128676" y="2679700"/>
                  </a:lnTo>
                  <a:lnTo>
                    <a:pt x="123639" y="2717800"/>
                  </a:lnTo>
                  <a:lnTo>
                    <a:pt x="119360" y="2768600"/>
                  </a:lnTo>
                  <a:lnTo>
                    <a:pt x="115845" y="2819400"/>
                  </a:lnTo>
                  <a:lnTo>
                    <a:pt x="113100" y="2870200"/>
                  </a:lnTo>
                  <a:lnTo>
                    <a:pt x="111132" y="2908300"/>
                  </a:lnTo>
                  <a:lnTo>
                    <a:pt x="109947" y="2959100"/>
                  </a:lnTo>
                  <a:lnTo>
                    <a:pt x="109550" y="3009900"/>
                  </a:lnTo>
                  <a:lnTo>
                    <a:pt x="109947" y="3060700"/>
                  </a:lnTo>
                  <a:lnTo>
                    <a:pt x="111132" y="3111500"/>
                  </a:lnTo>
                  <a:lnTo>
                    <a:pt x="113100" y="3149600"/>
                  </a:lnTo>
                  <a:lnTo>
                    <a:pt x="115845" y="3200400"/>
                  </a:lnTo>
                  <a:lnTo>
                    <a:pt x="119360" y="3251200"/>
                  </a:lnTo>
                  <a:lnTo>
                    <a:pt x="123639" y="3289300"/>
                  </a:lnTo>
                  <a:lnTo>
                    <a:pt x="128676" y="3340100"/>
                  </a:lnTo>
                  <a:lnTo>
                    <a:pt x="134465" y="3390900"/>
                  </a:lnTo>
                  <a:lnTo>
                    <a:pt x="140999" y="3441700"/>
                  </a:lnTo>
                  <a:lnTo>
                    <a:pt x="148272" y="3479800"/>
                  </a:lnTo>
                  <a:lnTo>
                    <a:pt x="156279" y="3530600"/>
                  </a:lnTo>
                  <a:lnTo>
                    <a:pt x="165013" y="3568700"/>
                  </a:lnTo>
                  <a:lnTo>
                    <a:pt x="174468" y="3619500"/>
                  </a:lnTo>
                  <a:lnTo>
                    <a:pt x="184637" y="3670300"/>
                  </a:lnTo>
                  <a:lnTo>
                    <a:pt x="195514" y="3708400"/>
                  </a:lnTo>
                  <a:lnTo>
                    <a:pt x="207094" y="3759200"/>
                  </a:lnTo>
                  <a:lnTo>
                    <a:pt x="219370" y="3797300"/>
                  </a:lnTo>
                  <a:lnTo>
                    <a:pt x="232336" y="3848100"/>
                  </a:lnTo>
                  <a:lnTo>
                    <a:pt x="245985" y="3886200"/>
                  </a:lnTo>
                  <a:lnTo>
                    <a:pt x="260312" y="3937000"/>
                  </a:lnTo>
                  <a:lnTo>
                    <a:pt x="275310" y="3975100"/>
                  </a:lnTo>
                  <a:lnTo>
                    <a:pt x="290973" y="4013200"/>
                  </a:lnTo>
                  <a:lnTo>
                    <a:pt x="307295" y="4064000"/>
                  </a:lnTo>
                  <a:lnTo>
                    <a:pt x="324269" y="4102100"/>
                  </a:lnTo>
                  <a:lnTo>
                    <a:pt x="341890" y="4140200"/>
                  </a:lnTo>
                  <a:lnTo>
                    <a:pt x="360152" y="4191000"/>
                  </a:lnTo>
                  <a:lnTo>
                    <a:pt x="379047" y="4229100"/>
                  </a:lnTo>
                  <a:lnTo>
                    <a:pt x="398571" y="4267200"/>
                  </a:lnTo>
                  <a:lnTo>
                    <a:pt x="418716" y="4305300"/>
                  </a:lnTo>
                  <a:lnTo>
                    <a:pt x="439477" y="4356100"/>
                  </a:lnTo>
                  <a:lnTo>
                    <a:pt x="460847" y="4394200"/>
                  </a:lnTo>
                  <a:lnTo>
                    <a:pt x="482820" y="4432300"/>
                  </a:lnTo>
                  <a:lnTo>
                    <a:pt x="505391" y="4470400"/>
                  </a:lnTo>
                  <a:lnTo>
                    <a:pt x="528552" y="4508500"/>
                  </a:lnTo>
                  <a:lnTo>
                    <a:pt x="552297" y="4546600"/>
                  </a:lnTo>
                  <a:lnTo>
                    <a:pt x="576621" y="4584700"/>
                  </a:lnTo>
                  <a:lnTo>
                    <a:pt x="601518" y="4622800"/>
                  </a:lnTo>
                  <a:lnTo>
                    <a:pt x="626980" y="4660900"/>
                  </a:lnTo>
                  <a:lnTo>
                    <a:pt x="653002" y="4699000"/>
                  </a:lnTo>
                  <a:lnTo>
                    <a:pt x="679578" y="4737100"/>
                  </a:lnTo>
                  <a:lnTo>
                    <a:pt x="706701" y="4762500"/>
                  </a:lnTo>
                  <a:lnTo>
                    <a:pt x="734366" y="4800600"/>
                  </a:lnTo>
                  <a:lnTo>
                    <a:pt x="762565" y="4838700"/>
                  </a:lnTo>
                  <a:lnTo>
                    <a:pt x="791294" y="4876800"/>
                  </a:lnTo>
                  <a:lnTo>
                    <a:pt x="820545" y="4902200"/>
                  </a:lnTo>
                  <a:lnTo>
                    <a:pt x="850312" y="4940300"/>
                  </a:lnTo>
                  <a:lnTo>
                    <a:pt x="880590" y="4978400"/>
                  </a:lnTo>
                  <a:lnTo>
                    <a:pt x="911372" y="5003800"/>
                  </a:lnTo>
                  <a:lnTo>
                    <a:pt x="942652" y="5041900"/>
                  </a:lnTo>
                  <a:lnTo>
                    <a:pt x="974424" y="5067300"/>
                  </a:lnTo>
                  <a:lnTo>
                    <a:pt x="1006681" y="5105400"/>
                  </a:lnTo>
                  <a:lnTo>
                    <a:pt x="1039418" y="5130800"/>
                  </a:lnTo>
                  <a:lnTo>
                    <a:pt x="1072627" y="5168900"/>
                  </a:lnTo>
                  <a:lnTo>
                    <a:pt x="1106304" y="5194300"/>
                  </a:lnTo>
                  <a:lnTo>
                    <a:pt x="1175034" y="5245100"/>
                  </a:lnTo>
                  <a:lnTo>
                    <a:pt x="1210074" y="5283200"/>
                  </a:lnTo>
                  <a:lnTo>
                    <a:pt x="1245557" y="5308600"/>
                  </a:lnTo>
                  <a:lnTo>
                    <a:pt x="1317824" y="5359400"/>
                  </a:lnTo>
                  <a:lnTo>
                    <a:pt x="1391786" y="5410200"/>
                  </a:lnTo>
                  <a:lnTo>
                    <a:pt x="1467392" y="5461000"/>
                  </a:lnTo>
                  <a:lnTo>
                    <a:pt x="1544595" y="5511800"/>
                  </a:lnTo>
                  <a:lnTo>
                    <a:pt x="1583779" y="5524500"/>
                  </a:lnTo>
                  <a:lnTo>
                    <a:pt x="1703587" y="5600700"/>
                  </a:lnTo>
                  <a:lnTo>
                    <a:pt x="1744256" y="5613400"/>
                  </a:lnTo>
                  <a:lnTo>
                    <a:pt x="1785279" y="5638800"/>
                  </a:lnTo>
                  <a:lnTo>
                    <a:pt x="1826652" y="5651500"/>
                  </a:lnTo>
                  <a:lnTo>
                    <a:pt x="1868368" y="5676900"/>
                  </a:lnTo>
                  <a:lnTo>
                    <a:pt x="1952805" y="5702300"/>
                  </a:lnTo>
                  <a:lnTo>
                    <a:pt x="1995513" y="5727700"/>
                  </a:lnTo>
                  <a:lnTo>
                    <a:pt x="2439087" y="5854700"/>
                  </a:lnTo>
                  <a:lnTo>
                    <a:pt x="2484957" y="5854700"/>
                  </a:lnTo>
                  <a:lnTo>
                    <a:pt x="2531078" y="5867400"/>
                  </a:lnTo>
                  <a:lnTo>
                    <a:pt x="2577442" y="5867400"/>
                  </a:lnTo>
                  <a:lnTo>
                    <a:pt x="2624045" y="5880100"/>
                  </a:lnTo>
                  <a:lnTo>
                    <a:pt x="2670879" y="5880100"/>
                  </a:lnTo>
                  <a:lnTo>
                    <a:pt x="2717939" y="5892800"/>
                  </a:lnTo>
                  <a:lnTo>
                    <a:pt x="2812710" y="5892800"/>
                  </a:lnTo>
                  <a:lnTo>
                    <a:pt x="2860410" y="5905500"/>
                  </a:lnTo>
                  <a:lnTo>
                    <a:pt x="3795135" y="5905500"/>
                  </a:lnTo>
                  <a:lnTo>
                    <a:pt x="3615174" y="5956300"/>
                  </a:lnTo>
                  <a:close/>
                </a:path>
                <a:path w="6009640" h="6007100">
                  <a:moveTo>
                    <a:pt x="3795135" y="5905500"/>
                  </a:moveTo>
                  <a:lnTo>
                    <a:pt x="3148964" y="5905500"/>
                  </a:lnTo>
                  <a:lnTo>
                    <a:pt x="3196663" y="5892800"/>
                  </a:lnTo>
                  <a:lnTo>
                    <a:pt x="3291434" y="5892800"/>
                  </a:lnTo>
                  <a:lnTo>
                    <a:pt x="3338493" y="5880100"/>
                  </a:lnTo>
                  <a:lnTo>
                    <a:pt x="3385327" y="5880100"/>
                  </a:lnTo>
                  <a:lnTo>
                    <a:pt x="3431930" y="5867400"/>
                  </a:lnTo>
                  <a:lnTo>
                    <a:pt x="3478294" y="5867400"/>
                  </a:lnTo>
                  <a:lnTo>
                    <a:pt x="3524415" y="5854700"/>
                  </a:lnTo>
                  <a:lnTo>
                    <a:pt x="3570285" y="5854700"/>
                  </a:lnTo>
                  <a:lnTo>
                    <a:pt x="4013859" y="5727700"/>
                  </a:lnTo>
                  <a:lnTo>
                    <a:pt x="4056568" y="5702300"/>
                  </a:lnTo>
                  <a:lnTo>
                    <a:pt x="4141005" y="5676900"/>
                  </a:lnTo>
                  <a:lnTo>
                    <a:pt x="4182721" y="5651500"/>
                  </a:lnTo>
                  <a:lnTo>
                    <a:pt x="4224095" y="5638800"/>
                  </a:lnTo>
                  <a:lnTo>
                    <a:pt x="4265118" y="5613400"/>
                  </a:lnTo>
                  <a:lnTo>
                    <a:pt x="4305787" y="5600700"/>
                  </a:lnTo>
                  <a:lnTo>
                    <a:pt x="4425596" y="5524500"/>
                  </a:lnTo>
                  <a:lnTo>
                    <a:pt x="4464781" y="5511800"/>
                  </a:lnTo>
                  <a:lnTo>
                    <a:pt x="4541984" y="5461000"/>
                  </a:lnTo>
                  <a:lnTo>
                    <a:pt x="4617591" y="5410200"/>
                  </a:lnTo>
                  <a:lnTo>
                    <a:pt x="4691554" y="5359400"/>
                  </a:lnTo>
                  <a:lnTo>
                    <a:pt x="4763822" y="5308600"/>
                  </a:lnTo>
                  <a:lnTo>
                    <a:pt x="4799305" y="5283200"/>
                  </a:lnTo>
                  <a:lnTo>
                    <a:pt x="4834346" y="5245100"/>
                  </a:lnTo>
                  <a:lnTo>
                    <a:pt x="4903076" y="5194300"/>
                  </a:lnTo>
                  <a:lnTo>
                    <a:pt x="4936753" y="5168900"/>
                  </a:lnTo>
                  <a:lnTo>
                    <a:pt x="4969963" y="5130800"/>
                  </a:lnTo>
                  <a:lnTo>
                    <a:pt x="5002700" y="5105400"/>
                  </a:lnTo>
                  <a:lnTo>
                    <a:pt x="5034958" y="5067300"/>
                  </a:lnTo>
                  <a:lnTo>
                    <a:pt x="5066730" y="5041900"/>
                  </a:lnTo>
                  <a:lnTo>
                    <a:pt x="5098010" y="5003800"/>
                  </a:lnTo>
                  <a:lnTo>
                    <a:pt x="5128793" y="4978400"/>
                  </a:lnTo>
                  <a:lnTo>
                    <a:pt x="5159071" y="4940300"/>
                  </a:lnTo>
                  <a:lnTo>
                    <a:pt x="5188839" y="4902200"/>
                  </a:lnTo>
                  <a:lnTo>
                    <a:pt x="5218091" y="4876800"/>
                  </a:lnTo>
                  <a:lnTo>
                    <a:pt x="5246820" y="4838700"/>
                  </a:lnTo>
                  <a:lnTo>
                    <a:pt x="5275020" y="4800600"/>
                  </a:lnTo>
                  <a:lnTo>
                    <a:pt x="5302685" y="4762500"/>
                  </a:lnTo>
                  <a:lnTo>
                    <a:pt x="5329808" y="4737100"/>
                  </a:lnTo>
                  <a:lnTo>
                    <a:pt x="5356385" y="4699000"/>
                  </a:lnTo>
                  <a:lnTo>
                    <a:pt x="5382407" y="4660900"/>
                  </a:lnTo>
                  <a:lnTo>
                    <a:pt x="5407870" y="4622800"/>
                  </a:lnTo>
                  <a:lnTo>
                    <a:pt x="5432767" y="4584700"/>
                  </a:lnTo>
                  <a:lnTo>
                    <a:pt x="5457091" y="4546600"/>
                  </a:lnTo>
                  <a:lnTo>
                    <a:pt x="5480837" y="4508500"/>
                  </a:lnTo>
                  <a:lnTo>
                    <a:pt x="5503999" y="4470400"/>
                  </a:lnTo>
                  <a:lnTo>
                    <a:pt x="5526570" y="4432300"/>
                  </a:lnTo>
                  <a:lnTo>
                    <a:pt x="5548543" y="4394200"/>
                  </a:lnTo>
                  <a:lnTo>
                    <a:pt x="5569914" y="4356100"/>
                  </a:lnTo>
                  <a:lnTo>
                    <a:pt x="5590675" y="4305300"/>
                  </a:lnTo>
                  <a:lnTo>
                    <a:pt x="5610821" y="4267200"/>
                  </a:lnTo>
                  <a:lnTo>
                    <a:pt x="5630345" y="4229100"/>
                  </a:lnTo>
                  <a:lnTo>
                    <a:pt x="5649241" y="4191000"/>
                  </a:lnTo>
                  <a:lnTo>
                    <a:pt x="5667502" y="4140200"/>
                  </a:lnTo>
                  <a:lnTo>
                    <a:pt x="5685124" y="4102100"/>
                  </a:lnTo>
                  <a:lnTo>
                    <a:pt x="5702099" y="4064000"/>
                  </a:lnTo>
                  <a:lnTo>
                    <a:pt x="5718421" y="4013200"/>
                  </a:lnTo>
                  <a:lnTo>
                    <a:pt x="5734085" y="3975100"/>
                  </a:lnTo>
                  <a:lnTo>
                    <a:pt x="5749083" y="3937000"/>
                  </a:lnTo>
                  <a:lnTo>
                    <a:pt x="5763410" y="3886200"/>
                  </a:lnTo>
                  <a:lnTo>
                    <a:pt x="5777060" y="3848100"/>
                  </a:lnTo>
                  <a:lnTo>
                    <a:pt x="5790026" y="3797300"/>
                  </a:lnTo>
                  <a:lnTo>
                    <a:pt x="5802302" y="3759200"/>
                  </a:lnTo>
                  <a:lnTo>
                    <a:pt x="5813882" y="3708400"/>
                  </a:lnTo>
                  <a:lnTo>
                    <a:pt x="5824760" y="3670300"/>
                  </a:lnTo>
                  <a:lnTo>
                    <a:pt x="5834929" y="3619500"/>
                  </a:lnTo>
                  <a:lnTo>
                    <a:pt x="5844384" y="3568700"/>
                  </a:lnTo>
                  <a:lnTo>
                    <a:pt x="5853118" y="3530600"/>
                  </a:lnTo>
                  <a:lnTo>
                    <a:pt x="5861125" y="3479800"/>
                  </a:lnTo>
                  <a:lnTo>
                    <a:pt x="5868399" y="3441700"/>
                  </a:lnTo>
                  <a:lnTo>
                    <a:pt x="5874933" y="3390900"/>
                  </a:lnTo>
                  <a:lnTo>
                    <a:pt x="5880722" y="3340100"/>
                  </a:lnTo>
                  <a:lnTo>
                    <a:pt x="5885759" y="3289300"/>
                  </a:lnTo>
                  <a:lnTo>
                    <a:pt x="5890038" y="3251200"/>
                  </a:lnTo>
                  <a:lnTo>
                    <a:pt x="5893553" y="3200400"/>
                  </a:lnTo>
                  <a:lnTo>
                    <a:pt x="5896298" y="3149600"/>
                  </a:lnTo>
                  <a:lnTo>
                    <a:pt x="5898266" y="3111500"/>
                  </a:lnTo>
                  <a:lnTo>
                    <a:pt x="5899451" y="3060700"/>
                  </a:lnTo>
                  <a:lnTo>
                    <a:pt x="5899848" y="3009900"/>
                  </a:lnTo>
                  <a:lnTo>
                    <a:pt x="5899451" y="2959100"/>
                  </a:lnTo>
                  <a:lnTo>
                    <a:pt x="5898266" y="2908300"/>
                  </a:lnTo>
                  <a:lnTo>
                    <a:pt x="5896298" y="2870200"/>
                  </a:lnTo>
                  <a:lnTo>
                    <a:pt x="5893553" y="2819400"/>
                  </a:lnTo>
                  <a:lnTo>
                    <a:pt x="5890038" y="2768600"/>
                  </a:lnTo>
                  <a:lnTo>
                    <a:pt x="5885759" y="2717800"/>
                  </a:lnTo>
                  <a:lnTo>
                    <a:pt x="5880722" y="2679700"/>
                  </a:lnTo>
                  <a:lnTo>
                    <a:pt x="5874933" y="2628900"/>
                  </a:lnTo>
                  <a:lnTo>
                    <a:pt x="5868399" y="2578100"/>
                  </a:lnTo>
                  <a:lnTo>
                    <a:pt x="5861125" y="2540000"/>
                  </a:lnTo>
                  <a:lnTo>
                    <a:pt x="5853118" y="2489200"/>
                  </a:lnTo>
                  <a:lnTo>
                    <a:pt x="5844384" y="2438400"/>
                  </a:lnTo>
                  <a:lnTo>
                    <a:pt x="5834929" y="2400300"/>
                  </a:lnTo>
                  <a:lnTo>
                    <a:pt x="5824760" y="2349500"/>
                  </a:lnTo>
                  <a:lnTo>
                    <a:pt x="5813882" y="2311400"/>
                  </a:lnTo>
                  <a:lnTo>
                    <a:pt x="5802302" y="2260600"/>
                  </a:lnTo>
                  <a:lnTo>
                    <a:pt x="5790026" y="2222500"/>
                  </a:lnTo>
                  <a:lnTo>
                    <a:pt x="5777060" y="2171700"/>
                  </a:lnTo>
                  <a:lnTo>
                    <a:pt x="5763410" y="2133600"/>
                  </a:lnTo>
                  <a:lnTo>
                    <a:pt x="5749083" y="2082800"/>
                  </a:lnTo>
                  <a:lnTo>
                    <a:pt x="5734085" y="2044700"/>
                  </a:lnTo>
                  <a:lnTo>
                    <a:pt x="5718421" y="1993900"/>
                  </a:lnTo>
                  <a:lnTo>
                    <a:pt x="5702099" y="1955800"/>
                  </a:lnTo>
                  <a:lnTo>
                    <a:pt x="5685124" y="1917700"/>
                  </a:lnTo>
                  <a:lnTo>
                    <a:pt x="5667502" y="1866900"/>
                  </a:lnTo>
                  <a:lnTo>
                    <a:pt x="5649241" y="1828800"/>
                  </a:lnTo>
                  <a:lnTo>
                    <a:pt x="5630345" y="1790700"/>
                  </a:lnTo>
                  <a:lnTo>
                    <a:pt x="5610821" y="1752600"/>
                  </a:lnTo>
                  <a:lnTo>
                    <a:pt x="5590675" y="1701800"/>
                  </a:lnTo>
                  <a:lnTo>
                    <a:pt x="5569914" y="1663700"/>
                  </a:lnTo>
                  <a:lnTo>
                    <a:pt x="5548543" y="1625600"/>
                  </a:lnTo>
                  <a:lnTo>
                    <a:pt x="5526570" y="1587500"/>
                  </a:lnTo>
                  <a:lnTo>
                    <a:pt x="5503999" y="1549400"/>
                  </a:lnTo>
                  <a:lnTo>
                    <a:pt x="5480837" y="1511300"/>
                  </a:lnTo>
                  <a:lnTo>
                    <a:pt x="5457091" y="1473200"/>
                  </a:lnTo>
                  <a:lnTo>
                    <a:pt x="5432767" y="1435100"/>
                  </a:lnTo>
                  <a:lnTo>
                    <a:pt x="5407870" y="1397000"/>
                  </a:lnTo>
                  <a:lnTo>
                    <a:pt x="5382407" y="1358900"/>
                  </a:lnTo>
                  <a:lnTo>
                    <a:pt x="5356385" y="1320800"/>
                  </a:lnTo>
                  <a:lnTo>
                    <a:pt x="5329808" y="1282700"/>
                  </a:lnTo>
                  <a:lnTo>
                    <a:pt x="5302685" y="1244600"/>
                  </a:lnTo>
                  <a:lnTo>
                    <a:pt x="5275020" y="1219200"/>
                  </a:lnTo>
                  <a:lnTo>
                    <a:pt x="5246820" y="1181100"/>
                  </a:lnTo>
                  <a:lnTo>
                    <a:pt x="5218091" y="1143000"/>
                  </a:lnTo>
                  <a:lnTo>
                    <a:pt x="5188839" y="1104900"/>
                  </a:lnTo>
                  <a:lnTo>
                    <a:pt x="5159071" y="1079500"/>
                  </a:lnTo>
                  <a:lnTo>
                    <a:pt x="5128793" y="1041400"/>
                  </a:lnTo>
                  <a:lnTo>
                    <a:pt x="5098010" y="1016000"/>
                  </a:lnTo>
                  <a:lnTo>
                    <a:pt x="5066730" y="977900"/>
                  </a:lnTo>
                  <a:lnTo>
                    <a:pt x="5034958" y="952500"/>
                  </a:lnTo>
                  <a:lnTo>
                    <a:pt x="5002700" y="914400"/>
                  </a:lnTo>
                  <a:lnTo>
                    <a:pt x="4969963" y="889000"/>
                  </a:lnTo>
                  <a:lnTo>
                    <a:pt x="4936753" y="850900"/>
                  </a:lnTo>
                  <a:lnTo>
                    <a:pt x="4903076" y="825500"/>
                  </a:lnTo>
                  <a:lnTo>
                    <a:pt x="4868938" y="800100"/>
                  </a:lnTo>
                  <a:lnTo>
                    <a:pt x="4834346" y="762000"/>
                  </a:lnTo>
                  <a:lnTo>
                    <a:pt x="4763822" y="711200"/>
                  </a:lnTo>
                  <a:lnTo>
                    <a:pt x="4691554" y="660400"/>
                  </a:lnTo>
                  <a:lnTo>
                    <a:pt x="4617591" y="609600"/>
                  </a:lnTo>
                  <a:lnTo>
                    <a:pt x="4541984" y="558800"/>
                  </a:lnTo>
                  <a:lnTo>
                    <a:pt x="4425596" y="482600"/>
                  </a:lnTo>
                  <a:lnTo>
                    <a:pt x="4386032" y="469900"/>
                  </a:lnTo>
                  <a:lnTo>
                    <a:pt x="4305787" y="419100"/>
                  </a:lnTo>
                  <a:lnTo>
                    <a:pt x="4265118" y="406400"/>
                  </a:lnTo>
                  <a:lnTo>
                    <a:pt x="4224095" y="381000"/>
                  </a:lnTo>
                  <a:lnTo>
                    <a:pt x="4182721" y="368300"/>
                  </a:lnTo>
                  <a:lnTo>
                    <a:pt x="4141005" y="342900"/>
                  </a:lnTo>
                  <a:lnTo>
                    <a:pt x="4056568" y="317500"/>
                  </a:lnTo>
                  <a:lnTo>
                    <a:pt x="4013859" y="292100"/>
                  </a:lnTo>
                  <a:lnTo>
                    <a:pt x="3570285" y="165100"/>
                  </a:lnTo>
                  <a:lnTo>
                    <a:pt x="3524415" y="165100"/>
                  </a:lnTo>
                  <a:lnTo>
                    <a:pt x="3431930" y="139700"/>
                  </a:lnTo>
                  <a:lnTo>
                    <a:pt x="3385327" y="139700"/>
                  </a:lnTo>
                  <a:lnTo>
                    <a:pt x="3338493" y="127000"/>
                  </a:lnTo>
                  <a:lnTo>
                    <a:pt x="3244155" y="127000"/>
                  </a:lnTo>
                  <a:lnTo>
                    <a:pt x="3196663" y="114300"/>
                  </a:lnTo>
                  <a:lnTo>
                    <a:pt x="3795135" y="114300"/>
                  </a:lnTo>
                  <a:lnTo>
                    <a:pt x="4056812" y="190500"/>
                  </a:lnTo>
                  <a:lnTo>
                    <a:pt x="4099388" y="215900"/>
                  </a:lnTo>
                  <a:lnTo>
                    <a:pt x="4183598" y="241300"/>
                  </a:lnTo>
                  <a:lnTo>
                    <a:pt x="4225221" y="266700"/>
                  </a:lnTo>
                  <a:lnTo>
                    <a:pt x="4266515" y="279400"/>
                  </a:lnTo>
                  <a:lnTo>
                    <a:pt x="4307476" y="304800"/>
                  </a:lnTo>
                  <a:lnTo>
                    <a:pt x="4348095" y="317500"/>
                  </a:lnTo>
                  <a:lnTo>
                    <a:pt x="4428292" y="368300"/>
                  </a:lnTo>
                  <a:lnTo>
                    <a:pt x="4467857" y="381000"/>
                  </a:lnTo>
                  <a:lnTo>
                    <a:pt x="4507059" y="406400"/>
                  </a:lnTo>
                  <a:lnTo>
                    <a:pt x="4622431" y="482600"/>
                  </a:lnTo>
                  <a:lnTo>
                    <a:pt x="4697426" y="533400"/>
                  </a:lnTo>
                  <a:lnTo>
                    <a:pt x="4770833" y="584200"/>
                  </a:lnTo>
                  <a:lnTo>
                    <a:pt x="4842604" y="635000"/>
                  </a:lnTo>
                  <a:lnTo>
                    <a:pt x="4912696" y="685800"/>
                  </a:lnTo>
                  <a:lnTo>
                    <a:pt x="4947097" y="723900"/>
                  </a:lnTo>
                  <a:lnTo>
                    <a:pt x="5014583" y="774700"/>
                  </a:lnTo>
                  <a:lnTo>
                    <a:pt x="5047656" y="812800"/>
                  </a:lnTo>
                  <a:lnTo>
                    <a:pt x="5080275" y="838200"/>
                  </a:lnTo>
                  <a:lnTo>
                    <a:pt x="5112434" y="863600"/>
                  </a:lnTo>
                  <a:lnTo>
                    <a:pt x="5144127" y="901700"/>
                  </a:lnTo>
                  <a:lnTo>
                    <a:pt x="5175349" y="927100"/>
                  </a:lnTo>
                  <a:lnTo>
                    <a:pt x="5206093" y="965200"/>
                  </a:lnTo>
                  <a:lnTo>
                    <a:pt x="5236355" y="1003300"/>
                  </a:lnTo>
                  <a:lnTo>
                    <a:pt x="5266129" y="1028700"/>
                  </a:lnTo>
                  <a:lnTo>
                    <a:pt x="5295408" y="1066800"/>
                  </a:lnTo>
                  <a:lnTo>
                    <a:pt x="5324187" y="1104900"/>
                  </a:lnTo>
                  <a:lnTo>
                    <a:pt x="5352461" y="1130300"/>
                  </a:lnTo>
                  <a:lnTo>
                    <a:pt x="5380224" y="1168400"/>
                  </a:lnTo>
                  <a:lnTo>
                    <a:pt x="5407469" y="1206500"/>
                  </a:lnTo>
                  <a:lnTo>
                    <a:pt x="5434192" y="1244600"/>
                  </a:lnTo>
                  <a:lnTo>
                    <a:pt x="5460386" y="1282700"/>
                  </a:lnTo>
                  <a:lnTo>
                    <a:pt x="5486046" y="1320800"/>
                  </a:lnTo>
                  <a:lnTo>
                    <a:pt x="5511167" y="1358900"/>
                  </a:lnTo>
                  <a:lnTo>
                    <a:pt x="5535742" y="1397000"/>
                  </a:lnTo>
                  <a:lnTo>
                    <a:pt x="5559765" y="1435100"/>
                  </a:lnTo>
                  <a:lnTo>
                    <a:pt x="5583232" y="1473200"/>
                  </a:lnTo>
                  <a:lnTo>
                    <a:pt x="5606136" y="1511300"/>
                  </a:lnTo>
                  <a:lnTo>
                    <a:pt x="5628472" y="1549400"/>
                  </a:lnTo>
                  <a:lnTo>
                    <a:pt x="5650234" y="1587500"/>
                  </a:lnTo>
                  <a:lnTo>
                    <a:pt x="5671416" y="1625600"/>
                  </a:lnTo>
                  <a:lnTo>
                    <a:pt x="5692012" y="1663700"/>
                  </a:lnTo>
                  <a:lnTo>
                    <a:pt x="5712017" y="1701800"/>
                  </a:lnTo>
                  <a:lnTo>
                    <a:pt x="5731426" y="1752600"/>
                  </a:lnTo>
                  <a:lnTo>
                    <a:pt x="5750232" y="1790700"/>
                  </a:lnTo>
                  <a:lnTo>
                    <a:pt x="5768429" y="1828800"/>
                  </a:lnTo>
                  <a:lnTo>
                    <a:pt x="5786013" y="1866900"/>
                  </a:lnTo>
                  <a:lnTo>
                    <a:pt x="5802977" y="1917700"/>
                  </a:lnTo>
                  <a:lnTo>
                    <a:pt x="5819315" y="1955800"/>
                  </a:lnTo>
                  <a:lnTo>
                    <a:pt x="5835023" y="1993900"/>
                  </a:lnTo>
                  <a:lnTo>
                    <a:pt x="5850094" y="2044700"/>
                  </a:lnTo>
                  <a:lnTo>
                    <a:pt x="5864522" y="2082800"/>
                  </a:lnTo>
                  <a:lnTo>
                    <a:pt x="5878302" y="2133600"/>
                  </a:lnTo>
                  <a:lnTo>
                    <a:pt x="5891428" y="2171700"/>
                  </a:lnTo>
                  <a:lnTo>
                    <a:pt x="5903894" y="2222500"/>
                  </a:lnTo>
                  <a:lnTo>
                    <a:pt x="5915695" y="2260600"/>
                  </a:lnTo>
                  <a:lnTo>
                    <a:pt x="5926825" y="2311400"/>
                  </a:lnTo>
                  <a:lnTo>
                    <a:pt x="5937279" y="2349500"/>
                  </a:lnTo>
                  <a:lnTo>
                    <a:pt x="5947050" y="2400300"/>
                  </a:lnTo>
                  <a:lnTo>
                    <a:pt x="5956133" y="2438400"/>
                  </a:lnTo>
                  <a:lnTo>
                    <a:pt x="5964522" y="2489200"/>
                  </a:lnTo>
                  <a:lnTo>
                    <a:pt x="5972211" y="2540000"/>
                  </a:lnTo>
                  <a:lnTo>
                    <a:pt x="5979195" y="2578100"/>
                  </a:lnTo>
                  <a:lnTo>
                    <a:pt x="5985468" y="2628900"/>
                  </a:lnTo>
                  <a:lnTo>
                    <a:pt x="5991025" y="2679700"/>
                  </a:lnTo>
                  <a:lnTo>
                    <a:pt x="5995859" y="2717800"/>
                  </a:lnTo>
                  <a:lnTo>
                    <a:pt x="5999965" y="2768600"/>
                  </a:lnTo>
                  <a:lnTo>
                    <a:pt x="6003337" y="2819400"/>
                  </a:lnTo>
                  <a:lnTo>
                    <a:pt x="6005970" y="2870200"/>
                  </a:lnTo>
                  <a:lnTo>
                    <a:pt x="6007858" y="2908300"/>
                  </a:lnTo>
                  <a:lnTo>
                    <a:pt x="6008995" y="2959100"/>
                  </a:lnTo>
                  <a:lnTo>
                    <a:pt x="6009375" y="3009900"/>
                  </a:lnTo>
                  <a:lnTo>
                    <a:pt x="6008995" y="3060700"/>
                  </a:lnTo>
                  <a:lnTo>
                    <a:pt x="6007858" y="3098800"/>
                  </a:lnTo>
                  <a:lnTo>
                    <a:pt x="6005970" y="3149600"/>
                  </a:lnTo>
                  <a:lnTo>
                    <a:pt x="6003337" y="3200400"/>
                  </a:lnTo>
                  <a:lnTo>
                    <a:pt x="5999965" y="3251200"/>
                  </a:lnTo>
                  <a:lnTo>
                    <a:pt x="5995859" y="3289300"/>
                  </a:lnTo>
                  <a:lnTo>
                    <a:pt x="5991025" y="3340100"/>
                  </a:lnTo>
                  <a:lnTo>
                    <a:pt x="5985468" y="3390900"/>
                  </a:lnTo>
                  <a:lnTo>
                    <a:pt x="5979195" y="3429000"/>
                  </a:lnTo>
                  <a:lnTo>
                    <a:pt x="5972211" y="3479800"/>
                  </a:lnTo>
                  <a:lnTo>
                    <a:pt x="5964522" y="3530600"/>
                  </a:lnTo>
                  <a:lnTo>
                    <a:pt x="5956133" y="3568700"/>
                  </a:lnTo>
                  <a:lnTo>
                    <a:pt x="5947050" y="3619500"/>
                  </a:lnTo>
                  <a:lnTo>
                    <a:pt x="5937279" y="3670300"/>
                  </a:lnTo>
                  <a:lnTo>
                    <a:pt x="5926825" y="3708400"/>
                  </a:lnTo>
                  <a:lnTo>
                    <a:pt x="5915695" y="3759200"/>
                  </a:lnTo>
                  <a:lnTo>
                    <a:pt x="5903894" y="3797300"/>
                  </a:lnTo>
                  <a:lnTo>
                    <a:pt x="5891428" y="3848100"/>
                  </a:lnTo>
                  <a:lnTo>
                    <a:pt x="5878302" y="3886200"/>
                  </a:lnTo>
                  <a:lnTo>
                    <a:pt x="5864522" y="3937000"/>
                  </a:lnTo>
                  <a:lnTo>
                    <a:pt x="5850094" y="3975100"/>
                  </a:lnTo>
                  <a:lnTo>
                    <a:pt x="5835023" y="4013200"/>
                  </a:lnTo>
                  <a:lnTo>
                    <a:pt x="5819315" y="4064000"/>
                  </a:lnTo>
                  <a:lnTo>
                    <a:pt x="5802977" y="4102100"/>
                  </a:lnTo>
                  <a:lnTo>
                    <a:pt x="5786013" y="4140200"/>
                  </a:lnTo>
                  <a:lnTo>
                    <a:pt x="5768429" y="4191000"/>
                  </a:lnTo>
                  <a:lnTo>
                    <a:pt x="5750232" y="4229100"/>
                  </a:lnTo>
                  <a:lnTo>
                    <a:pt x="5731426" y="4267200"/>
                  </a:lnTo>
                  <a:lnTo>
                    <a:pt x="5712017" y="4305300"/>
                  </a:lnTo>
                  <a:lnTo>
                    <a:pt x="5692012" y="4356100"/>
                  </a:lnTo>
                  <a:lnTo>
                    <a:pt x="5671416" y="4394200"/>
                  </a:lnTo>
                  <a:lnTo>
                    <a:pt x="5650234" y="4432300"/>
                  </a:lnTo>
                  <a:lnTo>
                    <a:pt x="5628472" y="4470400"/>
                  </a:lnTo>
                  <a:lnTo>
                    <a:pt x="5606136" y="4508500"/>
                  </a:lnTo>
                  <a:lnTo>
                    <a:pt x="5583232" y="4546600"/>
                  </a:lnTo>
                  <a:lnTo>
                    <a:pt x="5559765" y="4584700"/>
                  </a:lnTo>
                  <a:lnTo>
                    <a:pt x="5535742" y="4622800"/>
                  </a:lnTo>
                  <a:lnTo>
                    <a:pt x="5511167" y="4660900"/>
                  </a:lnTo>
                  <a:lnTo>
                    <a:pt x="5486046" y="4699000"/>
                  </a:lnTo>
                  <a:lnTo>
                    <a:pt x="5460386" y="4737100"/>
                  </a:lnTo>
                  <a:lnTo>
                    <a:pt x="5434192" y="4775200"/>
                  </a:lnTo>
                  <a:lnTo>
                    <a:pt x="5407469" y="4813300"/>
                  </a:lnTo>
                  <a:lnTo>
                    <a:pt x="5380224" y="4851400"/>
                  </a:lnTo>
                  <a:lnTo>
                    <a:pt x="5352461" y="4876800"/>
                  </a:lnTo>
                  <a:lnTo>
                    <a:pt x="5324187" y="4914900"/>
                  </a:lnTo>
                  <a:lnTo>
                    <a:pt x="5295408" y="4953000"/>
                  </a:lnTo>
                  <a:lnTo>
                    <a:pt x="5266129" y="4991100"/>
                  </a:lnTo>
                  <a:lnTo>
                    <a:pt x="5236355" y="5016500"/>
                  </a:lnTo>
                  <a:lnTo>
                    <a:pt x="5206093" y="5054600"/>
                  </a:lnTo>
                  <a:lnTo>
                    <a:pt x="5175349" y="5080000"/>
                  </a:lnTo>
                  <a:lnTo>
                    <a:pt x="5144127" y="5118100"/>
                  </a:lnTo>
                  <a:lnTo>
                    <a:pt x="5112434" y="5143500"/>
                  </a:lnTo>
                  <a:lnTo>
                    <a:pt x="5080275" y="5181600"/>
                  </a:lnTo>
                  <a:lnTo>
                    <a:pt x="5047656" y="5207000"/>
                  </a:lnTo>
                  <a:lnTo>
                    <a:pt x="5014583" y="5245100"/>
                  </a:lnTo>
                  <a:lnTo>
                    <a:pt x="4947097" y="5295900"/>
                  </a:lnTo>
                  <a:lnTo>
                    <a:pt x="4912696" y="5334000"/>
                  </a:lnTo>
                  <a:lnTo>
                    <a:pt x="4877863" y="5359400"/>
                  </a:lnTo>
                  <a:lnTo>
                    <a:pt x="4806926" y="5410200"/>
                  </a:lnTo>
                  <a:lnTo>
                    <a:pt x="4734331" y="5461000"/>
                  </a:lnTo>
                  <a:lnTo>
                    <a:pt x="4660125" y="5511800"/>
                  </a:lnTo>
                  <a:lnTo>
                    <a:pt x="4584352" y="5562600"/>
                  </a:lnTo>
                  <a:lnTo>
                    <a:pt x="4467857" y="5638800"/>
                  </a:lnTo>
                  <a:lnTo>
                    <a:pt x="4428292" y="5651500"/>
                  </a:lnTo>
                  <a:lnTo>
                    <a:pt x="4348095" y="5702300"/>
                  </a:lnTo>
                  <a:lnTo>
                    <a:pt x="4307476" y="5715000"/>
                  </a:lnTo>
                  <a:lnTo>
                    <a:pt x="4266515" y="5740400"/>
                  </a:lnTo>
                  <a:lnTo>
                    <a:pt x="4225221" y="5753100"/>
                  </a:lnTo>
                  <a:lnTo>
                    <a:pt x="4183598" y="5778500"/>
                  </a:lnTo>
                  <a:lnTo>
                    <a:pt x="4099388" y="5803900"/>
                  </a:lnTo>
                  <a:lnTo>
                    <a:pt x="4056812" y="5829300"/>
                  </a:lnTo>
                  <a:lnTo>
                    <a:pt x="3795135" y="5905500"/>
                  </a:lnTo>
                  <a:close/>
                </a:path>
                <a:path w="6009640" h="6007100">
                  <a:moveTo>
                    <a:pt x="3477569" y="5981700"/>
                  </a:moveTo>
                  <a:lnTo>
                    <a:pt x="2531808" y="5981700"/>
                  </a:lnTo>
                  <a:lnTo>
                    <a:pt x="2439831" y="5956300"/>
                  </a:lnTo>
                  <a:lnTo>
                    <a:pt x="3569547" y="5956300"/>
                  </a:lnTo>
                  <a:lnTo>
                    <a:pt x="3477569" y="5981700"/>
                  </a:lnTo>
                  <a:close/>
                </a:path>
                <a:path w="6009640" h="6007100">
                  <a:moveTo>
                    <a:pt x="3384664" y="5994400"/>
                  </a:moveTo>
                  <a:lnTo>
                    <a:pt x="2624712" y="5994400"/>
                  </a:lnTo>
                  <a:lnTo>
                    <a:pt x="2578147" y="5981700"/>
                  </a:lnTo>
                  <a:lnTo>
                    <a:pt x="3431230" y="5981700"/>
                  </a:lnTo>
                  <a:lnTo>
                    <a:pt x="3384664" y="5994400"/>
                  </a:lnTo>
                  <a:close/>
                </a:path>
                <a:path w="6009640" h="6007100">
                  <a:moveTo>
                    <a:pt x="3243669" y="6007100"/>
                  </a:moveTo>
                  <a:lnTo>
                    <a:pt x="2765707" y="6007100"/>
                  </a:lnTo>
                  <a:lnTo>
                    <a:pt x="2718498" y="5994400"/>
                  </a:lnTo>
                  <a:lnTo>
                    <a:pt x="3290878" y="5994400"/>
                  </a:lnTo>
                  <a:lnTo>
                    <a:pt x="3243669" y="60071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789761" y="5923"/>
              <a:ext cx="1412875" cy="1483360"/>
            </a:xfrm>
            <a:custGeom>
              <a:avLst/>
              <a:gdLst/>
              <a:ahLst/>
              <a:cxnLst/>
              <a:rect l="l" t="t" r="r" b="b"/>
              <a:pathLst>
                <a:path w="1412875" h="1483360">
                  <a:moveTo>
                    <a:pt x="644628" y="1434205"/>
                  </a:moveTo>
                  <a:lnTo>
                    <a:pt x="377473" y="1434205"/>
                  </a:lnTo>
                  <a:lnTo>
                    <a:pt x="428861" y="1431948"/>
                  </a:lnTo>
                  <a:lnTo>
                    <a:pt x="479303" y="1425195"/>
                  </a:lnTo>
                  <a:lnTo>
                    <a:pt x="528689" y="1413970"/>
                  </a:lnTo>
                  <a:lnTo>
                    <a:pt x="576915" y="1398297"/>
                  </a:lnTo>
                  <a:lnTo>
                    <a:pt x="623873" y="1378199"/>
                  </a:lnTo>
                  <a:lnTo>
                    <a:pt x="623873" y="1324941"/>
                  </a:lnTo>
                  <a:lnTo>
                    <a:pt x="251846" y="1324941"/>
                  </a:lnTo>
                  <a:lnTo>
                    <a:pt x="251846" y="1060007"/>
                  </a:lnTo>
                  <a:lnTo>
                    <a:pt x="911841" y="1060007"/>
                  </a:lnTo>
                  <a:lnTo>
                    <a:pt x="926631" y="1012988"/>
                  </a:lnTo>
                  <a:lnTo>
                    <a:pt x="937228" y="964948"/>
                  </a:lnTo>
                  <a:lnTo>
                    <a:pt x="943606" y="916049"/>
                  </a:lnTo>
                  <a:lnTo>
                    <a:pt x="945738" y="866454"/>
                  </a:lnTo>
                  <a:lnTo>
                    <a:pt x="943726" y="818364"/>
                  </a:lnTo>
                  <a:lnTo>
                    <a:pt x="937732" y="770955"/>
                  </a:lnTo>
                  <a:lnTo>
                    <a:pt x="927817" y="724431"/>
                  </a:lnTo>
                  <a:lnTo>
                    <a:pt x="914044" y="678994"/>
                  </a:lnTo>
                  <a:lnTo>
                    <a:pt x="896474" y="634846"/>
                  </a:lnTo>
                  <a:lnTo>
                    <a:pt x="875170" y="592192"/>
                  </a:lnTo>
                  <a:lnTo>
                    <a:pt x="850192" y="551232"/>
                  </a:lnTo>
                  <a:lnTo>
                    <a:pt x="848996" y="550568"/>
                  </a:lnTo>
                  <a:lnTo>
                    <a:pt x="847916" y="549635"/>
                  </a:lnTo>
                  <a:lnTo>
                    <a:pt x="811012" y="502046"/>
                  </a:lnTo>
                  <a:lnTo>
                    <a:pt x="776932" y="455938"/>
                  </a:lnTo>
                  <a:lnTo>
                    <a:pt x="744313" y="408967"/>
                  </a:lnTo>
                  <a:lnTo>
                    <a:pt x="715851" y="360292"/>
                  </a:lnTo>
                  <a:lnTo>
                    <a:pt x="695604" y="309197"/>
                  </a:lnTo>
                  <a:lnTo>
                    <a:pt x="685640" y="257021"/>
                  </a:lnTo>
                  <a:lnTo>
                    <a:pt x="686074" y="205027"/>
                  </a:lnTo>
                  <a:lnTo>
                    <a:pt x="697024" y="154474"/>
                  </a:lnTo>
                  <a:lnTo>
                    <a:pt x="715572" y="113544"/>
                  </a:lnTo>
                  <a:lnTo>
                    <a:pt x="742345" y="77987"/>
                  </a:lnTo>
                  <a:lnTo>
                    <a:pt x="776914" y="48259"/>
                  </a:lnTo>
                  <a:lnTo>
                    <a:pt x="818852" y="24815"/>
                  </a:lnTo>
                  <a:lnTo>
                    <a:pt x="861370" y="10123"/>
                  </a:lnTo>
                  <a:lnTo>
                    <a:pt x="908048" y="1845"/>
                  </a:lnTo>
                  <a:lnTo>
                    <a:pt x="958715" y="0"/>
                  </a:lnTo>
                  <a:lnTo>
                    <a:pt x="1013205" y="4605"/>
                  </a:lnTo>
                  <a:lnTo>
                    <a:pt x="1064043" y="15023"/>
                  </a:lnTo>
                  <a:lnTo>
                    <a:pt x="1083818" y="21970"/>
                  </a:lnTo>
                  <a:lnTo>
                    <a:pt x="931064" y="21970"/>
                  </a:lnTo>
                  <a:lnTo>
                    <a:pt x="885757" y="27223"/>
                  </a:lnTo>
                  <a:lnTo>
                    <a:pt x="840103" y="40008"/>
                  </a:lnTo>
                  <a:lnTo>
                    <a:pt x="799408" y="59640"/>
                  </a:lnTo>
                  <a:lnTo>
                    <a:pt x="765336" y="85114"/>
                  </a:lnTo>
                  <a:lnTo>
                    <a:pt x="739551" y="115421"/>
                  </a:lnTo>
                  <a:lnTo>
                    <a:pt x="720375" y="153958"/>
                  </a:lnTo>
                  <a:lnTo>
                    <a:pt x="709482" y="196790"/>
                  </a:lnTo>
                  <a:lnTo>
                    <a:pt x="706974" y="242065"/>
                  </a:lnTo>
                  <a:lnTo>
                    <a:pt x="712955" y="287934"/>
                  </a:lnTo>
                  <a:lnTo>
                    <a:pt x="727525" y="332544"/>
                  </a:lnTo>
                  <a:lnTo>
                    <a:pt x="752299" y="379640"/>
                  </a:lnTo>
                  <a:lnTo>
                    <a:pt x="784706" y="428254"/>
                  </a:lnTo>
                  <a:lnTo>
                    <a:pt x="817156" y="472912"/>
                  </a:lnTo>
                  <a:lnTo>
                    <a:pt x="852071" y="518663"/>
                  </a:lnTo>
                  <a:lnTo>
                    <a:pt x="884598" y="559692"/>
                  </a:lnTo>
                  <a:lnTo>
                    <a:pt x="913144" y="603215"/>
                  </a:lnTo>
                  <a:lnTo>
                    <a:pt x="937599" y="648939"/>
                  </a:lnTo>
                  <a:lnTo>
                    <a:pt x="957855" y="696572"/>
                  </a:lnTo>
                  <a:lnTo>
                    <a:pt x="973800" y="745822"/>
                  </a:lnTo>
                  <a:lnTo>
                    <a:pt x="985325" y="796395"/>
                  </a:lnTo>
                  <a:lnTo>
                    <a:pt x="992321" y="848001"/>
                  </a:lnTo>
                  <a:lnTo>
                    <a:pt x="994678" y="900346"/>
                  </a:lnTo>
                  <a:lnTo>
                    <a:pt x="993101" y="943481"/>
                  </a:lnTo>
                  <a:lnTo>
                    <a:pt x="988387" y="986174"/>
                  </a:lnTo>
                  <a:lnTo>
                    <a:pt x="980561" y="1028281"/>
                  </a:lnTo>
                  <a:lnTo>
                    <a:pt x="969648" y="1069659"/>
                  </a:lnTo>
                  <a:lnTo>
                    <a:pt x="952499" y="1118187"/>
                  </a:lnTo>
                  <a:lnTo>
                    <a:pt x="931032" y="1165120"/>
                  </a:lnTo>
                  <a:lnTo>
                    <a:pt x="905475" y="1210057"/>
                  </a:lnTo>
                  <a:lnTo>
                    <a:pt x="876057" y="1252601"/>
                  </a:lnTo>
                  <a:lnTo>
                    <a:pt x="843006" y="1292352"/>
                  </a:lnTo>
                  <a:lnTo>
                    <a:pt x="806706" y="1328819"/>
                  </a:lnTo>
                  <a:lnTo>
                    <a:pt x="767302" y="1361985"/>
                  </a:lnTo>
                  <a:lnTo>
                    <a:pt x="725170" y="1391590"/>
                  </a:lnTo>
                  <a:lnTo>
                    <a:pt x="680683" y="1417371"/>
                  </a:lnTo>
                  <a:lnTo>
                    <a:pt x="644628" y="1434205"/>
                  </a:lnTo>
                  <a:close/>
                </a:path>
                <a:path w="1412875" h="1483360">
                  <a:moveTo>
                    <a:pt x="1278358" y="1047322"/>
                  </a:moveTo>
                  <a:lnTo>
                    <a:pt x="1246787" y="1047322"/>
                  </a:lnTo>
                  <a:lnTo>
                    <a:pt x="1284805" y="1004830"/>
                  </a:lnTo>
                  <a:lnTo>
                    <a:pt x="1315532" y="958797"/>
                  </a:lnTo>
                  <a:lnTo>
                    <a:pt x="1339724" y="910581"/>
                  </a:lnTo>
                  <a:lnTo>
                    <a:pt x="1358138" y="861539"/>
                  </a:lnTo>
                  <a:lnTo>
                    <a:pt x="1371531" y="813030"/>
                  </a:lnTo>
                  <a:lnTo>
                    <a:pt x="1380660" y="766412"/>
                  </a:lnTo>
                  <a:lnTo>
                    <a:pt x="1386280" y="723043"/>
                  </a:lnTo>
                  <a:lnTo>
                    <a:pt x="1390117" y="668474"/>
                  </a:lnTo>
                  <a:lnTo>
                    <a:pt x="1390732" y="614414"/>
                  </a:lnTo>
                  <a:lnTo>
                    <a:pt x="1388151" y="561046"/>
                  </a:lnTo>
                  <a:lnTo>
                    <a:pt x="1382399" y="508548"/>
                  </a:lnTo>
                  <a:lnTo>
                    <a:pt x="1373502" y="457102"/>
                  </a:lnTo>
                  <a:lnTo>
                    <a:pt x="1361484" y="406888"/>
                  </a:lnTo>
                  <a:lnTo>
                    <a:pt x="1346372" y="358086"/>
                  </a:lnTo>
                  <a:lnTo>
                    <a:pt x="1328191" y="310878"/>
                  </a:lnTo>
                  <a:lnTo>
                    <a:pt x="1293645" y="240731"/>
                  </a:lnTo>
                  <a:lnTo>
                    <a:pt x="1269733" y="201782"/>
                  </a:lnTo>
                  <a:lnTo>
                    <a:pt x="1241023" y="162567"/>
                  </a:lnTo>
                  <a:lnTo>
                    <a:pt x="1207375" y="125046"/>
                  </a:lnTo>
                  <a:lnTo>
                    <a:pt x="1168591" y="91094"/>
                  </a:lnTo>
                  <a:lnTo>
                    <a:pt x="1124477" y="62583"/>
                  </a:lnTo>
                  <a:lnTo>
                    <a:pt x="1074836" y="41384"/>
                  </a:lnTo>
                  <a:lnTo>
                    <a:pt x="1027255" y="29176"/>
                  </a:lnTo>
                  <a:lnTo>
                    <a:pt x="978781" y="22663"/>
                  </a:lnTo>
                  <a:lnTo>
                    <a:pt x="931064" y="21970"/>
                  </a:lnTo>
                  <a:lnTo>
                    <a:pt x="1083818" y="21970"/>
                  </a:lnTo>
                  <a:lnTo>
                    <a:pt x="1154936" y="54373"/>
                  </a:lnTo>
                  <a:lnTo>
                    <a:pt x="1194676" y="83158"/>
                  </a:lnTo>
                  <a:lnTo>
                    <a:pt x="1229595" y="115869"/>
                  </a:lnTo>
                  <a:lnTo>
                    <a:pt x="1262082" y="153127"/>
                  </a:lnTo>
                  <a:lnTo>
                    <a:pt x="1292031" y="194794"/>
                  </a:lnTo>
                  <a:lnTo>
                    <a:pt x="1319382" y="240821"/>
                  </a:lnTo>
                  <a:lnTo>
                    <a:pt x="1340273" y="282787"/>
                  </a:lnTo>
                  <a:lnTo>
                    <a:pt x="1358623" y="326609"/>
                  </a:lnTo>
                  <a:lnTo>
                    <a:pt x="1374358" y="372064"/>
                  </a:lnTo>
                  <a:lnTo>
                    <a:pt x="1387448" y="419019"/>
                  </a:lnTo>
                  <a:lnTo>
                    <a:pt x="1397866" y="467342"/>
                  </a:lnTo>
                  <a:lnTo>
                    <a:pt x="1405582" y="516899"/>
                  </a:lnTo>
                  <a:lnTo>
                    <a:pt x="1410568" y="567558"/>
                  </a:lnTo>
                  <a:lnTo>
                    <a:pt x="1412796" y="619185"/>
                  </a:lnTo>
                  <a:lnTo>
                    <a:pt x="1412236" y="671649"/>
                  </a:lnTo>
                  <a:lnTo>
                    <a:pt x="1408497" y="726159"/>
                  </a:lnTo>
                  <a:lnTo>
                    <a:pt x="1401454" y="778251"/>
                  </a:lnTo>
                  <a:lnTo>
                    <a:pt x="1391157" y="827766"/>
                  </a:lnTo>
                  <a:lnTo>
                    <a:pt x="1377660" y="874549"/>
                  </a:lnTo>
                  <a:lnTo>
                    <a:pt x="1361015" y="918441"/>
                  </a:lnTo>
                  <a:lnTo>
                    <a:pt x="1341273" y="959285"/>
                  </a:lnTo>
                  <a:lnTo>
                    <a:pt x="1318487" y="996924"/>
                  </a:lnTo>
                  <a:lnTo>
                    <a:pt x="1292709" y="1031200"/>
                  </a:lnTo>
                  <a:lnTo>
                    <a:pt x="1279612" y="1046009"/>
                  </a:lnTo>
                  <a:lnTo>
                    <a:pt x="1278358" y="1047322"/>
                  </a:lnTo>
                  <a:close/>
                </a:path>
                <a:path w="1412875" h="1483360">
                  <a:moveTo>
                    <a:pt x="882273" y="1060007"/>
                  </a:moveTo>
                  <a:lnTo>
                    <a:pt x="623873" y="1060007"/>
                  </a:lnTo>
                  <a:lnTo>
                    <a:pt x="623873" y="706889"/>
                  </a:lnTo>
                  <a:lnTo>
                    <a:pt x="882273" y="706889"/>
                  </a:lnTo>
                  <a:lnTo>
                    <a:pt x="882273" y="1060007"/>
                  </a:lnTo>
                  <a:close/>
                </a:path>
                <a:path w="1412875" h="1483360">
                  <a:moveTo>
                    <a:pt x="1162646" y="1347507"/>
                  </a:moveTo>
                  <a:lnTo>
                    <a:pt x="1119621" y="1341715"/>
                  </a:lnTo>
                  <a:lnTo>
                    <a:pt x="1080930" y="1325374"/>
                  </a:lnTo>
                  <a:lnTo>
                    <a:pt x="1048127" y="1300040"/>
                  </a:lnTo>
                  <a:lnTo>
                    <a:pt x="1022770" y="1267267"/>
                  </a:lnTo>
                  <a:lnTo>
                    <a:pt x="1006415" y="1228610"/>
                  </a:lnTo>
                  <a:lnTo>
                    <a:pt x="1000617" y="1185623"/>
                  </a:lnTo>
                  <a:lnTo>
                    <a:pt x="1006415" y="1142637"/>
                  </a:lnTo>
                  <a:lnTo>
                    <a:pt x="1022770" y="1103980"/>
                  </a:lnTo>
                  <a:lnTo>
                    <a:pt x="1048127" y="1071207"/>
                  </a:lnTo>
                  <a:lnTo>
                    <a:pt x="1080930" y="1045873"/>
                  </a:lnTo>
                  <a:lnTo>
                    <a:pt x="1119621" y="1029532"/>
                  </a:lnTo>
                  <a:lnTo>
                    <a:pt x="1162646" y="1023739"/>
                  </a:lnTo>
                  <a:lnTo>
                    <a:pt x="1185327" y="1025319"/>
                  </a:lnTo>
                  <a:lnTo>
                    <a:pt x="1207054" y="1029918"/>
                  </a:lnTo>
                  <a:lnTo>
                    <a:pt x="1227612" y="1037323"/>
                  </a:lnTo>
                  <a:lnTo>
                    <a:pt x="1246787" y="1047322"/>
                  </a:lnTo>
                  <a:lnTo>
                    <a:pt x="1278358" y="1047322"/>
                  </a:lnTo>
                  <a:lnTo>
                    <a:pt x="1274705" y="1051148"/>
                  </a:lnTo>
                  <a:lnTo>
                    <a:pt x="1162646" y="1051148"/>
                  </a:lnTo>
                  <a:lnTo>
                    <a:pt x="1120145" y="1058015"/>
                  </a:lnTo>
                  <a:lnTo>
                    <a:pt x="1083201" y="1077127"/>
                  </a:lnTo>
                  <a:lnTo>
                    <a:pt x="1054047" y="1106254"/>
                  </a:lnTo>
                  <a:lnTo>
                    <a:pt x="1034917" y="1143163"/>
                  </a:lnTo>
                  <a:lnTo>
                    <a:pt x="1028044" y="1185623"/>
                  </a:lnTo>
                  <a:lnTo>
                    <a:pt x="1034917" y="1228079"/>
                  </a:lnTo>
                  <a:lnTo>
                    <a:pt x="1054047" y="1264989"/>
                  </a:lnTo>
                  <a:lnTo>
                    <a:pt x="1083201" y="1294120"/>
                  </a:lnTo>
                  <a:lnTo>
                    <a:pt x="1120145" y="1313236"/>
                  </a:lnTo>
                  <a:lnTo>
                    <a:pt x="1162646" y="1320105"/>
                  </a:lnTo>
                  <a:lnTo>
                    <a:pt x="1251184" y="1320105"/>
                  </a:lnTo>
                  <a:lnTo>
                    <a:pt x="1244362" y="1325374"/>
                  </a:lnTo>
                  <a:lnTo>
                    <a:pt x="1205671" y="1341715"/>
                  </a:lnTo>
                  <a:lnTo>
                    <a:pt x="1162646" y="1347507"/>
                  </a:lnTo>
                  <a:close/>
                </a:path>
                <a:path w="1412875" h="1483360">
                  <a:moveTo>
                    <a:pt x="1251184" y="1320105"/>
                  </a:moveTo>
                  <a:lnTo>
                    <a:pt x="1162646" y="1320105"/>
                  </a:lnTo>
                  <a:lnTo>
                    <a:pt x="1205144" y="1313236"/>
                  </a:lnTo>
                  <a:lnTo>
                    <a:pt x="1242086" y="1294120"/>
                  </a:lnTo>
                  <a:lnTo>
                    <a:pt x="1271239" y="1264989"/>
                  </a:lnTo>
                  <a:lnTo>
                    <a:pt x="1290369" y="1228079"/>
                  </a:lnTo>
                  <a:lnTo>
                    <a:pt x="1297242" y="1185623"/>
                  </a:lnTo>
                  <a:lnTo>
                    <a:pt x="1290369" y="1143163"/>
                  </a:lnTo>
                  <a:lnTo>
                    <a:pt x="1271239" y="1106254"/>
                  </a:lnTo>
                  <a:lnTo>
                    <a:pt x="1242086" y="1077127"/>
                  </a:lnTo>
                  <a:lnTo>
                    <a:pt x="1205144" y="1058015"/>
                  </a:lnTo>
                  <a:lnTo>
                    <a:pt x="1162646" y="1051148"/>
                  </a:lnTo>
                  <a:lnTo>
                    <a:pt x="1274705" y="1051148"/>
                  </a:lnTo>
                  <a:lnTo>
                    <a:pt x="1272631" y="1053320"/>
                  </a:lnTo>
                  <a:lnTo>
                    <a:pt x="1265397" y="1060550"/>
                  </a:lnTo>
                  <a:lnTo>
                    <a:pt x="1289917" y="1085549"/>
                  </a:lnTo>
                  <a:lnTo>
                    <a:pt x="1308599" y="1115355"/>
                  </a:lnTo>
                  <a:lnTo>
                    <a:pt x="1320499" y="1149027"/>
                  </a:lnTo>
                  <a:lnTo>
                    <a:pt x="1324675" y="1185623"/>
                  </a:lnTo>
                  <a:lnTo>
                    <a:pt x="1318877" y="1228610"/>
                  </a:lnTo>
                  <a:lnTo>
                    <a:pt x="1302522" y="1267267"/>
                  </a:lnTo>
                  <a:lnTo>
                    <a:pt x="1277165" y="1300040"/>
                  </a:lnTo>
                  <a:lnTo>
                    <a:pt x="1251184" y="1320105"/>
                  </a:lnTo>
                  <a:close/>
                </a:path>
                <a:path w="1412875" h="1483360">
                  <a:moveTo>
                    <a:pt x="411433" y="1483101"/>
                  </a:moveTo>
                  <a:lnTo>
                    <a:pt x="362828" y="1481093"/>
                  </a:lnTo>
                  <a:lnTo>
                    <a:pt x="314915" y="1475124"/>
                  </a:lnTo>
                  <a:lnTo>
                    <a:pt x="267906" y="1465278"/>
                  </a:lnTo>
                  <a:lnTo>
                    <a:pt x="222013" y="1451636"/>
                  </a:lnTo>
                  <a:lnTo>
                    <a:pt x="177451" y="1434283"/>
                  </a:lnTo>
                  <a:lnTo>
                    <a:pt x="134430" y="1413300"/>
                  </a:lnTo>
                  <a:lnTo>
                    <a:pt x="93163" y="1388771"/>
                  </a:lnTo>
                  <a:lnTo>
                    <a:pt x="53863" y="1360779"/>
                  </a:lnTo>
                  <a:lnTo>
                    <a:pt x="16743" y="1329405"/>
                  </a:lnTo>
                  <a:lnTo>
                    <a:pt x="0" y="1310505"/>
                  </a:lnTo>
                  <a:lnTo>
                    <a:pt x="10561" y="1299991"/>
                  </a:lnTo>
                  <a:lnTo>
                    <a:pt x="50195" y="1330607"/>
                  </a:lnTo>
                  <a:lnTo>
                    <a:pt x="92171" y="1357475"/>
                  </a:lnTo>
                  <a:lnTo>
                    <a:pt x="136208" y="1380492"/>
                  </a:lnTo>
                  <a:lnTo>
                    <a:pt x="182025" y="1399554"/>
                  </a:lnTo>
                  <a:lnTo>
                    <a:pt x="229341" y="1414560"/>
                  </a:lnTo>
                  <a:lnTo>
                    <a:pt x="277875" y="1425405"/>
                  </a:lnTo>
                  <a:lnTo>
                    <a:pt x="327346" y="1431988"/>
                  </a:lnTo>
                  <a:lnTo>
                    <a:pt x="377473" y="1434205"/>
                  </a:lnTo>
                  <a:lnTo>
                    <a:pt x="644628" y="1434205"/>
                  </a:lnTo>
                  <a:lnTo>
                    <a:pt x="634217" y="1439066"/>
                  </a:lnTo>
                  <a:lnTo>
                    <a:pt x="591323" y="1454864"/>
                  </a:lnTo>
                  <a:lnTo>
                    <a:pt x="547499" y="1467187"/>
                  </a:lnTo>
                  <a:lnTo>
                    <a:pt x="502842" y="1476015"/>
                  </a:lnTo>
                  <a:lnTo>
                    <a:pt x="457454" y="1481326"/>
                  </a:lnTo>
                  <a:lnTo>
                    <a:pt x="411433" y="1483101"/>
                  </a:lnTo>
                  <a:close/>
                </a:path>
              </a:pathLst>
            </a:custGeom>
            <a:solidFill>
              <a:srgbClr val="A1E3E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421114" y="1073423"/>
              <a:ext cx="635000" cy="603250"/>
            </a:xfrm>
            <a:custGeom>
              <a:avLst/>
              <a:gdLst/>
              <a:ahLst/>
              <a:cxnLst/>
              <a:rect l="l" t="t" r="r" b="b"/>
              <a:pathLst>
                <a:path w="635000" h="603250">
                  <a:moveTo>
                    <a:pt x="531293" y="221242"/>
                  </a:moveTo>
                  <a:lnTo>
                    <a:pt x="491117" y="213140"/>
                  </a:lnTo>
                  <a:lnTo>
                    <a:pt x="458312" y="191042"/>
                  </a:lnTo>
                  <a:lnTo>
                    <a:pt x="436197" y="158264"/>
                  </a:lnTo>
                  <a:lnTo>
                    <a:pt x="428088" y="118123"/>
                  </a:lnTo>
                  <a:lnTo>
                    <a:pt x="436197" y="77983"/>
                  </a:lnTo>
                  <a:lnTo>
                    <a:pt x="458312" y="45200"/>
                  </a:lnTo>
                  <a:lnTo>
                    <a:pt x="491117" y="23097"/>
                  </a:lnTo>
                  <a:lnTo>
                    <a:pt x="531293" y="14991"/>
                  </a:lnTo>
                  <a:lnTo>
                    <a:pt x="571466" y="23097"/>
                  </a:lnTo>
                  <a:lnTo>
                    <a:pt x="604271" y="45200"/>
                  </a:lnTo>
                  <a:lnTo>
                    <a:pt x="626388" y="77983"/>
                  </a:lnTo>
                  <a:lnTo>
                    <a:pt x="634498" y="118123"/>
                  </a:lnTo>
                  <a:lnTo>
                    <a:pt x="626388" y="158264"/>
                  </a:lnTo>
                  <a:lnTo>
                    <a:pt x="604271" y="191042"/>
                  </a:lnTo>
                  <a:lnTo>
                    <a:pt x="571466" y="213140"/>
                  </a:lnTo>
                  <a:lnTo>
                    <a:pt x="531293" y="221242"/>
                  </a:lnTo>
                  <a:close/>
                </a:path>
                <a:path w="635000" h="603250">
                  <a:moveTo>
                    <a:pt x="407380" y="249954"/>
                  </a:moveTo>
                  <a:lnTo>
                    <a:pt x="243420" y="249954"/>
                  </a:lnTo>
                  <a:lnTo>
                    <a:pt x="273313" y="213688"/>
                  </a:lnTo>
                  <a:lnTo>
                    <a:pt x="300208" y="175026"/>
                  </a:lnTo>
                  <a:lnTo>
                    <a:pt x="323926" y="134148"/>
                  </a:lnTo>
                  <a:lnTo>
                    <a:pt x="344289" y="91232"/>
                  </a:lnTo>
                  <a:lnTo>
                    <a:pt x="361119" y="46457"/>
                  </a:lnTo>
                  <a:lnTo>
                    <a:pt x="374238" y="0"/>
                  </a:lnTo>
                  <a:lnTo>
                    <a:pt x="394223" y="0"/>
                  </a:lnTo>
                  <a:lnTo>
                    <a:pt x="375789" y="25476"/>
                  </a:lnTo>
                  <a:lnTo>
                    <a:pt x="361963" y="54013"/>
                  </a:lnTo>
                  <a:lnTo>
                    <a:pt x="353277" y="85071"/>
                  </a:lnTo>
                  <a:lnTo>
                    <a:pt x="350263" y="118110"/>
                  </a:lnTo>
                  <a:lnTo>
                    <a:pt x="354244" y="156007"/>
                  </a:lnTo>
                  <a:lnTo>
                    <a:pt x="365638" y="191161"/>
                  </a:lnTo>
                  <a:lnTo>
                    <a:pt x="383624" y="222750"/>
                  </a:lnTo>
                  <a:lnTo>
                    <a:pt x="407380" y="249954"/>
                  </a:lnTo>
                  <a:close/>
                </a:path>
                <a:path w="635000" h="603250">
                  <a:moveTo>
                    <a:pt x="243439" y="603092"/>
                  </a:moveTo>
                  <a:lnTo>
                    <a:pt x="0" y="603092"/>
                  </a:lnTo>
                  <a:lnTo>
                    <a:pt x="0" y="411366"/>
                  </a:lnTo>
                  <a:lnTo>
                    <a:pt x="46368" y="393266"/>
                  </a:lnTo>
                  <a:lnTo>
                    <a:pt x="90687" y="371381"/>
                  </a:lnTo>
                  <a:lnTo>
                    <a:pt x="132755" y="345911"/>
                  </a:lnTo>
                  <a:lnTo>
                    <a:pt x="172371" y="317053"/>
                  </a:lnTo>
                  <a:lnTo>
                    <a:pt x="209333" y="285008"/>
                  </a:lnTo>
                  <a:lnTo>
                    <a:pt x="243439" y="249973"/>
                  </a:lnTo>
                  <a:lnTo>
                    <a:pt x="243439" y="60309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1016000" y="1813942"/>
            <a:ext cx="1838325" cy="53467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3300" spc="229" b="1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3300" spc="545" b="1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dirty="0" sz="3300" spc="325" b="1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3300" spc="229" b="1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3300" spc="-55" b="1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3300" spc="300" b="1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endParaRPr sz="330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1925958" y="1384019"/>
            <a:ext cx="2784475" cy="5435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400" spc="-5">
                <a:latin typeface="Arial"/>
                <a:cs typeface="Arial"/>
              </a:rPr>
              <a:t>Future</a:t>
            </a:r>
            <a:r>
              <a:rPr dirty="0" sz="3400" spc="-80">
                <a:latin typeface="Arial"/>
                <a:cs typeface="Arial"/>
              </a:rPr>
              <a:t> </a:t>
            </a:r>
            <a:r>
              <a:rPr dirty="0" sz="3400" spc="-5">
                <a:latin typeface="Arial"/>
                <a:cs typeface="Arial"/>
              </a:rPr>
              <a:t>Scope</a:t>
            </a:r>
            <a:endParaRPr sz="3400">
              <a:latin typeface="Arial"/>
              <a:cs typeface="Arial"/>
            </a:endParaRPr>
          </a:p>
        </p:txBody>
      </p:sp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262266" y="2665788"/>
            <a:ext cx="95250" cy="95249"/>
          </a:xfrm>
          <a:prstGeom prst="rect">
            <a:avLst/>
          </a:prstGeom>
        </p:spPr>
      </p:pic>
      <p:sp>
        <p:nvSpPr>
          <p:cNvPr id="11" name="object 11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8293734" marR="162560" indent="52705">
              <a:lnSpc>
                <a:spcPct val="114999"/>
              </a:lnSpc>
              <a:spcBef>
                <a:spcPts val="100"/>
              </a:spcBef>
            </a:pPr>
            <a:r>
              <a:rPr dirty="0" spc="-5"/>
              <a:t>Through connected devices, </a:t>
            </a:r>
            <a:r>
              <a:rPr dirty="0"/>
              <a:t>it </a:t>
            </a:r>
            <a:r>
              <a:rPr dirty="0" spc="-5"/>
              <a:t>becomes easy for doctors and </a:t>
            </a:r>
            <a:r>
              <a:rPr dirty="0"/>
              <a:t> </a:t>
            </a:r>
            <a:r>
              <a:rPr dirty="0" spc="-5"/>
              <a:t>physicians </a:t>
            </a:r>
            <a:r>
              <a:rPr dirty="0"/>
              <a:t>to </a:t>
            </a:r>
            <a:r>
              <a:rPr dirty="0" spc="-5"/>
              <a:t>monitor</a:t>
            </a:r>
            <a:r>
              <a:rPr dirty="0"/>
              <a:t> </a:t>
            </a:r>
            <a:r>
              <a:rPr dirty="0" spc="-5"/>
              <a:t>patients’ health.</a:t>
            </a:r>
            <a:r>
              <a:rPr dirty="0"/>
              <a:t> </a:t>
            </a:r>
            <a:r>
              <a:rPr dirty="0" spc="-5"/>
              <a:t>Also,</a:t>
            </a:r>
            <a:r>
              <a:rPr dirty="0"/>
              <a:t> </a:t>
            </a:r>
            <a:r>
              <a:rPr dirty="0" spc="-5"/>
              <a:t>real-time monitoring </a:t>
            </a:r>
            <a:r>
              <a:rPr dirty="0"/>
              <a:t> </a:t>
            </a:r>
            <a:r>
              <a:rPr dirty="0" spc="-5"/>
              <a:t>can </a:t>
            </a:r>
            <a:r>
              <a:rPr dirty="0" spc="-5" b="1">
                <a:latin typeface="Arial"/>
                <a:cs typeface="Arial"/>
              </a:rPr>
              <a:t>save lives </a:t>
            </a:r>
            <a:r>
              <a:rPr dirty="0" b="1">
                <a:latin typeface="Arial"/>
                <a:cs typeface="Arial"/>
              </a:rPr>
              <a:t>in </a:t>
            </a:r>
            <a:r>
              <a:rPr dirty="0" spc="-5" b="1">
                <a:latin typeface="Arial"/>
                <a:cs typeface="Arial"/>
              </a:rPr>
              <a:t>medical emergencies like diabetic attacks, </a:t>
            </a:r>
            <a:r>
              <a:rPr dirty="0" b="1">
                <a:latin typeface="Arial"/>
                <a:cs typeface="Arial"/>
              </a:rPr>
              <a:t> </a:t>
            </a:r>
            <a:r>
              <a:rPr dirty="0" spc="-5" b="1">
                <a:latin typeface="Arial"/>
                <a:cs typeface="Arial"/>
              </a:rPr>
              <a:t>heart</a:t>
            </a:r>
            <a:r>
              <a:rPr dirty="0" spc="-10" b="1">
                <a:latin typeface="Arial"/>
                <a:cs typeface="Arial"/>
              </a:rPr>
              <a:t> </a:t>
            </a:r>
            <a:r>
              <a:rPr dirty="0" spc="-5" b="1">
                <a:latin typeface="Arial"/>
                <a:cs typeface="Arial"/>
              </a:rPr>
              <a:t>failure, asthma attacks</a:t>
            </a:r>
            <a:r>
              <a:rPr dirty="0" spc="-5"/>
              <a:t>, etc </a:t>
            </a:r>
            <a:r>
              <a:rPr dirty="0"/>
              <a:t>.</a:t>
            </a:r>
          </a:p>
          <a:p>
            <a:pPr marL="8227695" marR="194310" indent="101600">
              <a:lnSpc>
                <a:spcPct val="114999"/>
              </a:lnSpc>
              <a:tabLst>
                <a:tab pos="9586595" algn="l"/>
              </a:tabLst>
            </a:pPr>
            <a:r>
              <a:rPr dirty="0" spc="-5"/>
              <a:t>Another objective of IoT </a:t>
            </a:r>
            <a:r>
              <a:rPr dirty="0"/>
              <a:t>in </a:t>
            </a:r>
            <a:r>
              <a:rPr dirty="0" spc="-5"/>
              <a:t>healthcare enables operability, </a:t>
            </a:r>
            <a:r>
              <a:rPr dirty="0"/>
              <a:t> </a:t>
            </a:r>
            <a:r>
              <a:rPr dirty="0" spc="-5"/>
              <a:t>machine-to-machine communication, information exchange, and </a:t>
            </a:r>
            <a:r>
              <a:rPr dirty="0"/>
              <a:t> </a:t>
            </a:r>
            <a:r>
              <a:rPr dirty="0" spc="-5"/>
              <a:t>data movement</a:t>
            </a:r>
            <a:r>
              <a:rPr dirty="0"/>
              <a:t> </a:t>
            </a:r>
            <a:r>
              <a:rPr dirty="0" spc="-5"/>
              <a:t>that</a:t>
            </a:r>
            <a:r>
              <a:rPr dirty="0"/>
              <a:t> </a:t>
            </a:r>
            <a:r>
              <a:rPr dirty="0" spc="-5"/>
              <a:t>ultimately makes</a:t>
            </a:r>
            <a:r>
              <a:rPr dirty="0"/>
              <a:t> </a:t>
            </a:r>
            <a:r>
              <a:rPr dirty="0" spc="-5"/>
              <a:t>healthcare</a:t>
            </a:r>
            <a:r>
              <a:rPr dirty="0"/>
              <a:t> </a:t>
            </a:r>
            <a:r>
              <a:rPr dirty="0" spc="-5"/>
              <a:t>facility delivery </a:t>
            </a:r>
            <a:r>
              <a:rPr dirty="0"/>
              <a:t> </a:t>
            </a:r>
            <a:r>
              <a:rPr dirty="0" spc="-5"/>
              <a:t>effective	and</a:t>
            </a:r>
            <a:r>
              <a:rPr dirty="0" spc="-10"/>
              <a:t> </a:t>
            </a:r>
            <a:r>
              <a:rPr dirty="0" spc="-5"/>
              <a:t>efficient.</a:t>
            </a:r>
          </a:p>
          <a:p>
            <a:pPr marL="8230870" marR="247015">
              <a:lnSpc>
                <a:spcPct val="114999"/>
              </a:lnSpc>
            </a:pPr>
            <a:r>
              <a:rPr dirty="0"/>
              <a:t>It </a:t>
            </a:r>
            <a:r>
              <a:rPr dirty="0" spc="-5"/>
              <a:t>can be used </a:t>
            </a:r>
            <a:r>
              <a:rPr dirty="0"/>
              <a:t>in </a:t>
            </a:r>
            <a:r>
              <a:rPr dirty="0" spc="-5" b="1">
                <a:latin typeface="Arial"/>
                <a:cs typeface="Arial"/>
              </a:rPr>
              <a:t>case of Remote Medical Assistance </a:t>
            </a:r>
            <a:r>
              <a:rPr dirty="0" spc="-5"/>
              <a:t>where </a:t>
            </a:r>
            <a:r>
              <a:rPr dirty="0"/>
              <a:t>it </a:t>
            </a:r>
            <a:r>
              <a:rPr dirty="0" spc="5"/>
              <a:t> </a:t>
            </a:r>
            <a:r>
              <a:rPr dirty="0" spc="-5"/>
              <a:t>near impossible </a:t>
            </a:r>
            <a:r>
              <a:rPr dirty="0"/>
              <a:t>to </a:t>
            </a:r>
            <a:r>
              <a:rPr dirty="0" spc="-5"/>
              <a:t>contact </a:t>
            </a:r>
            <a:r>
              <a:rPr dirty="0"/>
              <a:t>a </a:t>
            </a:r>
            <a:r>
              <a:rPr dirty="0" spc="-5"/>
              <a:t>doctor who </a:t>
            </a:r>
            <a:r>
              <a:rPr dirty="0"/>
              <a:t>is </a:t>
            </a:r>
            <a:r>
              <a:rPr dirty="0" spc="-5"/>
              <a:t>available miles away. </a:t>
            </a:r>
            <a:r>
              <a:rPr dirty="0"/>
              <a:t> </a:t>
            </a:r>
            <a:r>
              <a:rPr dirty="0" spc="-5" b="1">
                <a:latin typeface="Arial"/>
                <a:cs typeface="Arial"/>
              </a:rPr>
              <a:t>Conversion </a:t>
            </a:r>
            <a:r>
              <a:rPr dirty="0" b="1">
                <a:latin typeface="Arial"/>
                <a:cs typeface="Arial"/>
              </a:rPr>
              <a:t>to a </a:t>
            </a:r>
            <a:r>
              <a:rPr dirty="0" spc="-5" b="1">
                <a:latin typeface="Arial"/>
                <a:cs typeface="Arial"/>
              </a:rPr>
              <a:t>cost-effective, smart health watch using </a:t>
            </a:r>
            <a:r>
              <a:rPr dirty="0" b="1">
                <a:latin typeface="Arial"/>
                <a:cs typeface="Arial"/>
              </a:rPr>
              <a:t> </a:t>
            </a:r>
            <a:r>
              <a:rPr dirty="0" spc="-5" b="1">
                <a:latin typeface="Arial"/>
                <a:cs typeface="Arial"/>
              </a:rPr>
              <a:t>nanotechnology.</a:t>
            </a:r>
          </a:p>
          <a:p>
            <a:pPr marL="8214995">
              <a:lnSpc>
                <a:spcPct val="100000"/>
              </a:lnSpc>
            </a:pPr>
            <a:endParaRPr sz="3000">
              <a:latin typeface="Arial"/>
              <a:cs typeface="Arial"/>
            </a:endParaRPr>
          </a:p>
          <a:p>
            <a:pPr marL="8308340" marR="5080" indent="30480">
              <a:lnSpc>
                <a:spcPct val="114999"/>
              </a:lnSpc>
              <a:tabLst>
                <a:tab pos="13456285" algn="l"/>
              </a:tabLst>
            </a:pPr>
            <a:r>
              <a:rPr dirty="0" spc="-5" b="1">
                <a:latin typeface="Arial"/>
                <a:cs typeface="Arial"/>
              </a:rPr>
              <a:t>Increase the</a:t>
            </a:r>
            <a:r>
              <a:rPr dirty="0" b="1">
                <a:latin typeface="Arial"/>
                <a:cs typeface="Arial"/>
              </a:rPr>
              <a:t> </a:t>
            </a:r>
            <a:r>
              <a:rPr dirty="0" spc="-5" b="1">
                <a:latin typeface="Arial"/>
                <a:cs typeface="Arial"/>
              </a:rPr>
              <a:t>accuracy</a:t>
            </a:r>
            <a:r>
              <a:rPr dirty="0" b="1">
                <a:latin typeface="Arial"/>
                <a:cs typeface="Arial"/>
              </a:rPr>
              <a:t> </a:t>
            </a:r>
            <a:r>
              <a:rPr dirty="0" spc="-5" b="1">
                <a:latin typeface="Arial"/>
                <a:cs typeface="Arial"/>
              </a:rPr>
              <a:t>Up</a:t>
            </a:r>
            <a:r>
              <a:rPr dirty="0" b="1">
                <a:latin typeface="Arial"/>
                <a:cs typeface="Arial"/>
              </a:rPr>
              <a:t> to </a:t>
            </a:r>
            <a:r>
              <a:rPr dirty="0" spc="-5" b="1">
                <a:latin typeface="Arial"/>
                <a:cs typeface="Arial"/>
              </a:rPr>
              <a:t>97%	which </a:t>
            </a:r>
            <a:r>
              <a:rPr dirty="0" b="1">
                <a:latin typeface="Arial"/>
                <a:cs typeface="Arial"/>
              </a:rPr>
              <a:t>is </a:t>
            </a:r>
            <a:r>
              <a:rPr dirty="0" spc="-5" b="1">
                <a:latin typeface="Arial"/>
                <a:cs typeface="Arial"/>
              </a:rPr>
              <a:t>the Gold Standard </a:t>
            </a:r>
            <a:r>
              <a:rPr dirty="0" spc="-675" b="1">
                <a:latin typeface="Arial"/>
                <a:cs typeface="Arial"/>
              </a:rPr>
              <a:t> </a:t>
            </a:r>
            <a:r>
              <a:rPr dirty="0" b="1">
                <a:latin typeface="Arial"/>
                <a:cs typeface="Arial"/>
              </a:rPr>
              <a:t>in</a:t>
            </a:r>
            <a:r>
              <a:rPr dirty="0" spc="-10" b="1">
                <a:latin typeface="Arial"/>
                <a:cs typeface="Arial"/>
              </a:rPr>
              <a:t> </a:t>
            </a:r>
            <a:r>
              <a:rPr dirty="0" spc="-5" b="1">
                <a:latin typeface="Arial"/>
                <a:cs typeface="Arial"/>
              </a:rPr>
              <a:t>the Smart Healthcare Industry.</a:t>
            </a:r>
          </a:p>
        </p:txBody>
      </p:sp>
      <p:pic>
        <p:nvPicPr>
          <p:cNvPr id="12" name="object 1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262266" y="4418388"/>
            <a:ext cx="95250" cy="95249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262266" y="6170988"/>
            <a:ext cx="95250" cy="95249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262266" y="7047288"/>
            <a:ext cx="95250" cy="95249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262266" y="8361737"/>
            <a:ext cx="95250" cy="95249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37104" y="1164519"/>
            <a:ext cx="12499465" cy="833197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4190" cy="10287000"/>
            <a:chOff x="0" y="0"/>
            <a:chExt cx="18284190" cy="10287000"/>
          </a:xfrm>
        </p:grpSpPr>
        <p:sp>
          <p:nvSpPr>
            <p:cNvPr id="3" name="object 3"/>
            <p:cNvSpPr/>
            <p:nvPr/>
          </p:nvSpPr>
          <p:spPr>
            <a:xfrm>
              <a:off x="0" y="1"/>
              <a:ext cx="7378065" cy="10287000"/>
            </a:xfrm>
            <a:custGeom>
              <a:avLst/>
              <a:gdLst/>
              <a:ahLst/>
              <a:cxnLst/>
              <a:rect l="l" t="t" r="r" b="b"/>
              <a:pathLst>
                <a:path w="7378065" h="10287000">
                  <a:moveTo>
                    <a:pt x="7377678" y="10286998"/>
                  </a:moveTo>
                  <a:lnTo>
                    <a:pt x="0" y="10286998"/>
                  </a:lnTo>
                  <a:lnTo>
                    <a:pt x="0" y="0"/>
                  </a:lnTo>
                  <a:lnTo>
                    <a:pt x="7377678" y="0"/>
                  </a:lnTo>
                  <a:lnTo>
                    <a:pt x="7377678" y="10286998"/>
                  </a:lnTo>
                  <a:close/>
                </a:path>
              </a:pathLst>
            </a:custGeom>
            <a:solidFill>
              <a:srgbClr val="48B4BA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377677" y="0"/>
              <a:ext cx="10906123" cy="6962774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029151" y="715048"/>
              <a:ext cx="1412875" cy="1483360"/>
            </a:xfrm>
            <a:custGeom>
              <a:avLst/>
              <a:gdLst/>
              <a:ahLst/>
              <a:cxnLst/>
              <a:rect l="l" t="t" r="r" b="b"/>
              <a:pathLst>
                <a:path w="1412875" h="1483360">
                  <a:moveTo>
                    <a:pt x="644628" y="1434205"/>
                  </a:moveTo>
                  <a:lnTo>
                    <a:pt x="377473" y="1434205"/>
                  </a:lnTo>
                  <a:lnTo>
                    <a:pt x="428861" y="1431948"/>
                  </a:lnTo>
                  <a:lnTo>
                    <a:pt x="479303" y="1425195"/>
                  </a:lnTo>
                  <a:lnTo>
                    <a:pt x="528689" y="1413970"/>
                  </a:lnTo>
                  <a:lnTo>
                    <a:pt x="576915" y="1398297"/>
                  </a:lnTo>
                  <a:lnTo>
                    <a:pt x="623873" y="1378199"/>
                  </a:lnTo>
                  <a:lnTo>
                    <a:pt x="623873" y="1324941"/>
                  </a:lnTo>
                  <a:lnTo>
                    <a:pt x="251846" y="1324941"/>
                  </a:lnTo>
                  <a:lnTo>
                    <a:pt x="251846" y="1060007"/>
                  </a:lnTo>
                  <a:lnTo>
                    <a:pt x="911841" y="1060007"/>
                  </a:lnTo>
                  <a:lnTo>
                    <a:pt x="926631" y="1012988"/>
                  </a:lnTo>
                  <a:lnTo>
                    <a:pt x="937228" y="964948"/>
                  </a:lnTo>
                  <a:lnTo>
                    <a:pt x="943606" y="916049"/>
                  </a:lnTo>
                  <a:lnTo>
                    <a:pt x="945738" y="866454"/>
                  </a:lnTo>
                  <a:lnTo>
                    <a:pt x="943726" y="818364"/>
                  </a:lnTo>
                  <a:lnTo>
                    <a:pt x="937732" y="770955"/>
                  </a:lnTo>
                  <a:lnTo>
                    <a:pt x="927817" y="724431"/>
                  </a:lnTo>
                  <a:lnTo>
                    <a:pt x="914044" y="678994"/>
                  </a:lnTo>
                  <a:lnTo>
                    <a:pt x="896474" y="634846"/>
                  </a:lnTo>
                  <a:lnTo>
                    <a:pt x="875170" y="592192"/>
                  </a:lnTo>
                  <a:lnTo>
                    <a:pt x="850192" y="551232"/>
                  </a:lnTo>
                  <a:lnTo>
                    <a:pt x="848996" y="550568"/>
                  </a:lnTo>
                  <a:lnTo>
                    <a:pt x="847916" y="549635"/>
                  </a:lnTo>
                  <a:lnTo>
                    <a:pt x="811012" y="502046"/>
                  </a:lnTo>
                  <a:lnTo>
                    <a:pt x="776932" y="455938"/>
                  </a:lnTo>
                  <a:lnTo>
                    <a:pt x="744313" y="408967"/>
                  </a:lnTo>
                  <a:lnTo>
                    <a:pt x="715851" y="360292"/>
                  </a:lnTo>
                  <a:lnTo>
                    <a:pt x="695604" y="309197"/>
                  </a:lnTo>
                  <a:lnTo>
                    <a:pt x="685640" y="257021"/>
                  </a:lnTo>
                  <a:lnTo>
                    <a:pt x="686074" y="205027"/>
                  </a:lnTo>
                  <a:lnTo>
                    <a:pt x="697024" y="154474"/>
                  </a:lnTo>
                  <a:lnTo>
                    <a:pt x="715572" y="113544"/>
                  </a:lnTo>
                  <a:lnTo>
                    <a:pt x="742345" y="77987"/>
                  </a:lnTo>
                  <a:lnTo>
                    <a:pt x="776914" y="48259"/>
                  </a:lnTo>
                  <a:lnTo>
                    <a:pt x="818852" y="24815"/>
                  </a:lnTo>
                  <a:lnTo>
                    <a:pt x="861370" y="10123"/>
                  </a:lnTo>
                  <a:lnTo>
                    <a:pt x="908048" y="1845"/>
                  </a:lnTo>
                  <a:lnTo>
                    <a:pt x="958715" y="0"/>
                  </a:lnTo>
                  <a:lnTo>
                    <a:pt x="1013205" y="4605"/>
                  </a:lnTo>
                  <a:lnTo>
                    <a:pt x="1064043" y="15023"/>
                  </a:lnTo>
                  <a:lnTo>
                    <a:pt x="1083818" y="21970"/>
                  </a:lnTo>
                  <a:lnTo>
                    <a:pt x="931064" y="21970"/>
                  </a:lnTo>
                  <a:lnTo>
                    <a:pt x="885757" y="27223"/>
                  </a:lnTo>
                  <a:lnTo>
                    <a:pt x="840103" y="40008"/>
                  </a:lnTo>
                  <a:lnTo>
                    <a:pt x="799408" y="59640"/>
                  </a:lnTo>
                  <a:lnTo>
                    <a:pt x="765336" y="85114"/>
                  </a:lnTo>
                  <a:lnTo>
                    <a:pt x="739551" y="115421"/>
                  </a:lnTo>
                  <a:lnTo>
                    <a:pt x="720375" y="153958"/>
                  </a:lnTo>
                  <a:lnTo>
                    <a:pt x="709482" y="196790"/>
                  </a:lnTo>
                  <a:lnTo>
                    <a:pt x="706974" y="242065"/>
                  </a:lnTo>
                  <a:lnTo>
                    <a:pt x="712955" y="287934"/>
                  </a:lnTo>
                  <a:lnTo>
                    <a:pt x="727525" y="332544"/>
                  </a:lnTo>
                  <a:lnTo>
                    <a:pt x="752299" y="379640"/>
                  </a:lnTo>
                  <a:lnTo>
                    <a:pt x="784706" y="428254"/>
                  </a:lnTo>
                  <a:lnTo>
                    <a:pt x="817156" y="472912"/>
                  </a:lnTo>
                  <a:lnTo>
                    <a:pt x="852071" y="518663"/>
                  </a:lnTo>
                  <a:lnTo>
                    <a:pt x="884598" y="559692"/>
                  </a:lnTo>
                  <a:lnTo>
                    <a:pt x="913144" y="603215"/>
                  </a:lnTo>
                  <a:lnTo>
                    <a:pt x="937599" y="648939"/>
                  </a:lnTo>
                  <a:lnTo>
                    <a:pt x="957855" y="696572"/>
                  </a:lnTo>
                  <a:lnTo>
                    <a:pt x="973800" y="745822"/>
                  </a:lnTo>
                  <a:lnTo>
                    <a:pt x="985325" y="796395"/>
                  </a:lnTo>
                  <a:lnTo>
                    <a:pt x="992321" y="848001"/>
                  </a:lnTo>
                  <a:lnTo>
                    <a:pt x="994678" y="900346"/>
                  </a:lnTo>
                  <a:lnTo>
                    <a:pt x="993101" y="943481"/>
                  </a:lnTo>
                  <a:lnTo>
                    <a:pt x="988387" y="986174"/>
                  </a:lnTo>
                  <a:lnTo>
                    <a:pt x="980561" y="1028281"/>
                  </a:lnTo>
                  <a:lnTo>
                    <a:pt x="969648" y="1069659"/>
                  </a:lnTo>
                  <a:lnTo>
                    <a:pt x="952499" y="1118187"/>
                  </a:lnTo>
                  <a:lnTo>
                    <a:pt x="931032" y="1165120"/>
                  </a:lnTo>
                  <a:lnTo>
                    <a:pt x="905475" y="1210057"/>
                  </a:lnTo>
                  <a:lnTo>
                    <a:pt x="876057" y="1252601"/>
                  </a:lnTo>
                  <a:lnTo>
                    <a:pt x="843006" y="1292352"/>
                  </a:lnTo>
                  <a:lnTo>
                    <a:pt x="806706" y="1328819"/>
                  </a:lnTo>
                  <a:lnTo>
                    <a:pt x="767302" y="1361985"/>
                  </a:lnTo>
                  <a:lnTo>
                    <a:pt x="725170" y="1391590"/>
                  </a:lnTo>
                  <a:lnTo>
                    <a:pt x="680683" y="1417371"/>
                  </a:lnTo>
                  <a:lnTo>
                    <a:pt x="644628" y="1434205"/>
                  </a:lnTo>
                  <a:close/>
                </a:path>
                <a:path w="1412875" h="1483360">
                  <a:moveTo>
                    <a:pt x="1278358" y="1047322"/>
                  </a:moveTo>
                  <a:lnTo>
                    <a:pt x="1246787" y="1047322"/>
                  </a:lnTo>
                  <a:lnTo>
                    <a:pt x="1284805" y="1004830"/>
                  </a:lnTo>
                  <a:lnTo>
                    <a:pt x="1315532" y="958797"/>
                  </a:lnTo>
                  <a:lnTo>
                    <a:pt x="1339724" y="910581"/>
                  </a:lnTo>
                  <a:lnTo>
                    <a:pt x="1358138" y="861539"/>
                  </a:lnTo>
                  <a:lnTo>
                    <a:pt x="1371531" y="813030"/>
                  </a:lnTo>
                  <a:lnTo>
                    <a:pt x="1380660" y="766412"/>
                  </a:lnTo>
                  <a:lnTo>
                    <a:pt x="1386280" y="723043"/>
                  </a:lnTo>
                  <a:lnTo>
                    <a:pt x="1390117" y="668474"/>
                  </a:lnTo>
                  <a:lnTo>
                    <a:pt x="1390732" y="614414"/>
                  </a:lnTo>
                  <a:lnTo>
                    <a:pt x="1388151" y="561046"/>
                  </a:lnTo>
                  <a:lnTo>
                    <a:pt x="1382399" y="508548"/>
                  </a:lnTo>
                  <a:lnTo>
                    <a:pt x="1373502" y="457102"/>
                  </a:lnTo>
                  <a:lnTo>
                    <a:pt x="1361484" y="406888"/>
                  </a:lnTo>
                  <a:lnTo>
                    <a:pt x="1346372" y="358086"/>
                  </a:lnTo>
                  <a:lnTo>
                    <a:pt x="1328191" y="310878"/>
                  </a:lnTo>
                  <a:lnTo>
                    <a:pt x="1293645" y="240731"/>
                  </a:lnTo>
                  <a:lnTo>
                    <a:pt x="1269733" y="201782"/>
                  </a:lnTo>
                  <a:lnTo>
                    <a:pt x="1241023" y="162567"/>
                  </a:lnTo>
                  <a:lnTo>
                    <a:pt x="1207375" y="125046"/>
                  </a:lnTo>
                  <a:lnTo>
                    <a:pt x="1168591" y="91094"/>
                  </a:lnTo>
                  <a:lnTo>
                    <a:pt x="1124477" y="62583"/>
                  </a:lnTo>
                  <a:lnTo>
                    <a:pt x="1074836" y="41384"/>
                  </a:lnTo>
                  <a:lnTo>
                    <a:pt x="1027255" y="29176"/>
                  </a:lnTo>
                  <a:lnTo>
                    <a:pt x="978781" y="22663"/>
                  </a:lnTo>
                  <a:lnTo>
                    <a:pt x="931064" y="21970"/>
                  </a:lnTo>
                  <a:lnTo>
                    <a:pt x="1083818" y="21970"/>
                  </a:lnTo>
                  <a:lnTo>
                    <a:pt x="1154936" y="54373"/>
                  </a:lnTo>
                  <a:lnTo>
                    <a:pt x="1194676" y="83158"/>
                  </a:lnTo>
                  <a:lnTo>
                    <a:pt x="1229595" y="115869"/>
                  </a:lnTo>
                  <a:lnTo>
                    <a:pt x="1262082" y="153127"/>
                  </a:lnTo>
                  <a:lnTo>
                    <a:pt x="1292031" y="194794"/>
                  </a:lnTo>
                  <a:lnTo>
                    <a:pt x="1319382" y="240821"/>
                  </a:lnTo>
                  <a:lnTo>
                    <a:pt x="1340273" y="282787"/>
                  </a:lnTo>
                  <a:lnTo>
                    <a:pt x="1358623" y="326609"/>
                  </a:lnTo>
                  <a:lnTo>
                    <a:pt x="1374358" y="372064"/>
                  </a:lnTo>
                  <a:lnTo>
                    <a:pt x="1387448" y="419019"/>
                  </a:lnTo>
                  <a:lnTo>
                    <a:pt x="1397866" y="467342"/>
                  </a:lnTo>
                  <a:lnTo>
                    <a:pt x="1405582" y="516899"/>
                  </a:lnTo>
                  <a:lnTo>
                    <a:pt x="1410568" y="567558"/>
                  </a:lnTo>
                  <a:lnTo>
                    <a:pt x="1412796" y="619185"/>
                  </a:lnTo>
                  <a:lnTo>
                    <a:pt x="1412236" y="671649"/>
                  </a:lnTo>
                  <a:lnTo>
                    <a:pt x="1408497" y="726159"/>
                  </a:lnTo>
                  <a:lnTo>
                    <a:pt x="1401454" y="778251"/>
                  </a:lnTo>
                  <a:lnTo>
                    <a:pt x="1391157" y="827766"/>
                  </a:lnTo>
                  <a:lnTo>
                    <a:pt x="1377660" y="874549"/>
                  </a:lnTo>
                  <a:lnTo>
                    <a:pt x="1361015" y="918441"/>
                  </a:lnTo>
                  <a:lnTo>
                    <a:pt x="1341273" y="959285"/>
                  </a:lnTo>
                  <a:lnTo>
                    <a:pt x="1318487" y="996924"/>
                  </a:lnTo>
                  <a:lnTo>
                    <a:pt x="1292709" y="1031200"/>
                  </a:lnTo>
                  <a:lnTo>
                    <a:pt x="1279612" y="1046009"/>
                  </a:lnTo>
                  <a:lnTo>
                    <a:pt x="1278358" y="1047322"/>
                  </a:lnTo>
                  <a:close/>
                </a:path>
                <a:path w="1412875" h="1483360">
                  <a:moveTo>
                    <a:pt x="882273" y="1060007"/>
                  </a:moveTo>
                  <a:lnTo>
                    <a:pt x="623873" y="1060007"/>
                  </a:lnTo>
                  <a:lnTo>
                    <a:pt x="623873" y="706889"/>
                  </a:lnTo>
                  <a:lnTo>
                    <a:pt x="882273" y="706889"/>
                  </a:lnTo>
                  <a:lnTo>
                    <a:pt x="882273" y="1060007"/>
                  </a:lnTo>
                  <a:close/>
                </a:path>
                <a:path w="1412875" h="1483360">
                  <a:moveTo>
                    <a:pt x="1162646" y="1347507"/>
                  </a:moveTo>
                  <a:lnTo>
                    <a:pt x="1119621" y="1341715"/>
                  </a:lnTo>
                  <a:lnTo>
                    <a:pt x="1080930" y="1325374"/>
                  </a:lnTo>
                  <a:lnTo>
                    <a:pt x="1048127" y="1300040"/>
                  </a:lnTo>
                  <a:lnTo>
                    <a:pt x="1022770" y="1267267"/>
                  </a:lnTo>
                  <a:lnTo>
                    <a:pt x="1006415" y="1228610"/>
                  </a:lnTo>
                  <a:lnTo>
                    <a:pt x="1000617" y="1185623"/>
                  </a:lnTo>
                  <a:lnTo>
                    <a:pt x="1006415" y="1142637"/>
                  </a:lnTo>
                  <a:lnTo>
                    <a:pt x="1022770" y="1103980"/>
                  </a:lnTo>
                  <a:lnTo>
                    <a:pt x="1048127" y="1071207"/>
                  </a:lnTo>
                  <a:lnTo>
                    <a:pt x="1080930" y="1045873"/>
                  </a:lnTo>
                  <a:lnTo>
                    <a:pt x="1119621" y="1029532"/>
                  </a:lnTo>
                  <a:lnTo>
                    <a:pt x="1162646" y="1023739"/>
                  </a:lnTo>
                  <a:lnTo>
                    <a:pt x="1185327" y="1025319"/>
                  </a:lnTo>
                  <a:lnTo>
                    <a:pt x="1207054" y="1029918"/>
                  </a:lnTo>
                  <a:lnTo>
                    <a:pt x="1227612" y="1037323"/>
                  </a:lnTo>
                  <a:lnTo>
                    <a:pt x="1246787" y="1047322"/>
                  </a:lnTo>
                  <a:lnTo>
                    <a:pt x="1278358" y="1047322"/>
                  </a:lnTo>
                  <a:lnTo>
                    <a:pt x="1274705" y="1051148"/>
                  </a:lnTo>
                  <a:lnTo>
                    <a:pt x="1162646" y="1051148"/>
                  </a:lnTo>
                  <a:lnTo>
                    <a:pt x="1120145" y="1058015"/>
                  </a:lnTo>
                  <a:lnTo>
                    <a:pt x="1083201" y="1077127"/>
                  </a:lnTo>
                  <a:lnTo>
                    <a:pt x="1054047" y="1106254"/>
                  </a:lnTo>
                  <a:lnTo>
                    <a:pt x="1034917" y="1143163"/>
                  </a:lnTo>
                  <a:lnTo>
                    <a:pt x="1028044" y="1185623"/>
                  </a:lnTo>
                  <a:lnTo>
                    <a:pt x="1034917" y="1228079"/>
                  </a:lnTo>
                  <a:lnTo>
                    <a:pt x="1054047" y="1264989"/>
                  </a:lnTo>
                  <a:lnTo>
                    <a:pt x="1083201" y="1294120"/>
                  </a:lnTo>
                  <a:lnTo>
                    <a:pt x="1120145" y="1313236"/>
                  </a:lnTo>
                  <a:lnTo>
                    <a:pt x="1162646" y="1320105"/>
                  </a:lnTo>
                  <a:lnTo>
                    <a:pt x="1251184" y="1320105"/>
                  </a:lnTo>
                  <a:lnTo>
                    <a:pt x="1244362" y="1325374"/>
                  </a:lnTo>
                  <a:lnTo>
                    <a:pt x="1205671" y="1341715"/>
                  </a:lnTo>
                  <a:lnTo>
                    <a:pt x="1162646" y="1347507"/>
                  </a:lnTo>
                  <a:close/>
                </a:path>
                <a:path w="1412875" h="1483360">
                  <a:moveTo>
                    <a:pt x="1251184" y="1320105"/>
                  </a:moveTo>
                  <a:lnTo>
                    <a:pt x="1162646" y="1320105"/>
                  </a:lnTo>
                  <a:lnTo>
                    <a:pt x="1205144" y="1313236"/>
                  </a:lnTo>
                  <a:lnTo>
                    <a:pt x="1242086" y="1294120"/>
                  </a:lnTo>
                  <a:lnTo>
                    <a:pt x="1271239" y="1264989"/>
                  </a:lnTo>
                  <a:lnTo>
                    <a:pt x="1290369" y="1228079"/>
                  </a:lnTo>
                  <a:lnTo>
                    <a:pt x="1297242" y="1185623"/>
                  </a:lnTo>
                  <a:lnTo>
                    <a:pt x="1290369" y="1143163"/>
                  </a:lnTo>
                  <a:lnTo>
                    <a:pt x="1271239" y="1106254"/>
                  </a:lnTo>
                  <a:lnTo>
                    <a:pt x="1242086" y="1077127"/>
                  </a:lnTo>
                  <a:lnTo>
                    <a:pt x="1205144" y="1058015"/>
                  </a:lnTo>
                  <a:lnTo>
                    <a:pt x="1162646" y="1051148"/>
                  </a:lnTo>
                  <a:lnTo>
                    <a:pt x="1274705" y="1051148"/>
                  </a:lnTo>
                  <a:lnTo>
                    <a:pt x="1272631" y="1053320"/>
                  </a:lnTo>
                  <a:lnTo>
                    <a:pt x="1265397" y="1060550"/>
                  </a:lnTo>
                  <a:lnTo>
                    <a:pt x="1289917" y="1085549"/>
                  </a:lnTo>
                  <a:lnTo>
                    <a:pt x="1308599" y="1115355"/>
                  </a:lnTo>
                  <a:lnTo>
                    <a:pt x="1320499" y="1149027"/>
                  </a:lnTo>
                  <a:lnTo>
                    <a:pt x="1324675" y="1185623"/>
                  </a:lnTo>
                  <a:lnTo>
                    <a:pt x="1318877" y="1228610"/>
                  </a:lnTo>
                  <a:lnTo>
                    <a:pt x="1302522" y="1267267"/>
                  </a:lnTo>
                  <a:lnTo>
                    <a:pt x="1277165" y="1300040"/>
                  </a:lnTo>
                  <a:lnTo>
                    <a:pt x="1251184" y="1320105"/>
                  </a:lnTo>
                  <a:close/>
                </a:path>
                <a:path w="1412875" h="1483360">
                  <a:moveTo>
                    <a:pt x="411433" y="1483101"/>
                  </a:moveTo>
                  <a:lnTo>
                    <a:pt x="362828" y="1481093"/>
                  </a:lnTo>
                  <a:lnTo>
                    <a:pt x="314915" y="1475124"/>
                  </a:lnTo>
                  <a:lnTo>
                    <a:pt x="267906" y="1465278"/>
                  </a:lnTo>
                  <a:lnTo>
                    <a:pt x="222013" y="1451636"/>
                  </a:lnTo>
                  <a:lnTo>
                    <a:pt x="177451" y="1434283"/>
                  </a:lnTo>
                  <a:lnTo>
                    <a:pt x="134430" y="1413300"/>
                  </a:lnTo>
                  <a:lnTo>
                    <a:pt x="93163" y="1388771"/>
                  </a:lnTo>
                  <a:lnTo>
                    <a:pt x="53863" y="1360779"/>
                  </a:lnTo>
                  <a:lnTo>
                    <a:pt x="16743" y="1329405"/>
                  </a:lnTo>
                  <a:lnTo>
                    <a:pt x="0" y="1310505"/>
                  </a:lnTo>
                  <a:lnTo>
                    <a:pt x="10561" y="1299991"/>
                  </a:lnTo>
                  <a:lnTo>
                    <a:pt x="50195" y="1330607"/>
                  </a:lnTo>
                  <a:lnTo>
                    <a:pt x="92171" y="1357475"/>
                  </a:lnTo>
                  <a:lnTo>
                    <a:pt x="136208" y="1380492"/>
                  </a:lnTo>
                  <a:lnTo>
                    <a:pt x="182025" y="1399554"/>
                  </a:lnTo>
                  <a:lnTo>
                    <a:pt x="229341" y="1414560"/>
                  </a:lnTo>
                  <a:lnTo>
                    <a:pt x="277875" y="1425405"/>
                  </a:lnTo>
                  <a:lnTo>
                    <a:pt x="327346" y="1431988"/>
                  </a:lnTo>
                  <a:lnTo>
                    <a:pt x="377473" y="1434205"/>
                  </a:lnTo>
                  <a:lnTo>
                    <a:pt x="644628" y="1434205"/>
                  </a:lnTo>
                  <a:lnTo>
                    <a:pt x="634217" y="1439066"/>
                  </a:lnTo>
                  <a:lnTo>
                    <a:pt x="591323" y="1454864"/>
                  </a:lnTo>
                  <a:lnTo>
                    <a:pt x="547499" y="1467187"/>
                  </a:lnTo>
                  <a:lnTo>
                    <a:pt x="502842" y="1476015"/>
                  </a:lnTo>
                  <a:lnTo>
                    <a:pt x="457454" y="1481326"/>
                  </a:lnTo>
                  <a:lnTo>
                    <a:pt x="411433" y="1483101"/>
                  </a:lnTo>
                  <a:close/>
                </a:path>
              </a:pathLst>
            </a:custGeom>
            <a:solidFill>
              <a:srgbClr val="A1E3E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660504" y="1782548"/>
              <a:ext cx="635000" cy="603250"/>
            </a:xfrm>
            <a:custGeom>
              <a:avLst/>
              <a:gdLst/>
              <a:ahLst/>
              <a:cxnLst/>
              <a:rect l="l" t="t" r="r" b="b"/>
              <a:pathLst>
                <a:path w="635000" h="603250">
                  <a:moveTo>
                    <a:pt x="531293" y="221242"/>
                  </a:moveTo>
                  <a:lnTo>
                    <a:pt x="491117" y="213140"/>
                  </a:lnTo>
                  <a:lnTo>
                    <a:pt x="458312" y="191042"/>
                  </a:lnTo>
                  <a:lnTo>
                    <a:pt x="436197" y="158264"/>
                  </a:lnTo>
                  <a:lnTo>
                    <a:pt x="428088" y="118123"/>
                  </a:lnTo>
                  <a:lnTo>
                    <a:pt x="436197" y="77983"/>
                  </a:lnTo>
                  <a:lnTo>
                    <a:pt x="458312" y="45200"/>
                  </a:lnTo>
                  <a:lnTo>
                    <a:pt x="491117" y="23097"/>
                  </a:lnTo>
                  <a:lnTo>
                    <a:pt x="531293" y="14991"/>
                  </a:lnTo>
                  <a:lnTo>
                    <a:pt x="571466" y="23097"/>
                  </a:lnTo>
                  <a:lnTo>
                    <a:pt x="604271" y="45200"/>
                  </a:lnTo>
                  <a:lnTo>
                    <a:pt x="626388" y="77983"/>
                  </a:lnTo>
                  <a:lnTo>
                    <a:pt x="634498" y="118123"/>
                  </a:lnTo>
                  <a:lnTo>
                    <a:pt x="626388" y="158264"/>
                  </a:lnTo>
                  <a:lnTo>
                    <a:pt x="604271" y="191042"/>
                  </a:lnTo>
                  <a:lnTo>
                    <a:pt x="571466" y="213140"/>
                  </a:lnTo>
                  <a:lnTo>
                    <a:pt x="531293" y="221242"/>
                  </a:lnTo>
                  <a:close/>
                </a:path>
                <a:path w="635000" h="603250">
                  <a:moveTo>
                    <a:pt x="407380" y="249954"/>
                  </a:moveTo>
                  <a:lnTo>
                    <a:pt x="243420" y="249954"/>
                  </a:lnTo>
                  <a:lnTo>
                    <a:pt x="273313" y="213688"/>
                  </a:lnTo>
                  <a:lnTo>
                    <a:pt x="300208" y="175026"/>
                  </a:lnTo>
                  <a:lnTo>
                    <a:pt x="323926" y="134148"/>
                  </a:lnTo>
                  <a:lnTo>
                    <a:pt x="344289" y="91232"/>
                  </a:lnTo>
                  <a:lnTo>
                    <a:pt x="361119" y="46457"/>
                  </a:lnTo>
                  <a:lnTo>
                    <a:pt x="374238" y="0"/>
                  </a:lnTo>
                  <a:lnTo>
                    <a:pt x="394223" y="0"/>
                  </a:lnTo>
                  <a:lnTo>
                    <a:pt x="375789" y="25476"/>
                  </a:lnTo>
                  <a:lnTo>
                    <a:pt x="361963" y="54013"/>
                  </a:lnTo>
                  <a:lnTo>
                    <a:pt x="353277" y="85071"/>
                  </a:lnTo>
                  <a:lnTo>
                    <a:pt x="350263" y="118110"/>
                  </a:lnTo>
                  <a:lnTo>
                    <a:pt x="354244" y="156007"/>
                  </a:lnTo>
                  <a:lnTo>
                    <a:pt x="365638" y="191161"/>
                  </a:lnTo>
                  <a:lnTo>
                    <a:pt x="383624" y="222750"/>
                  </a:lnTo>
                  <a:lnTo>
                    <a:pt x="407380" y="249954"/>
                  </a:lnTo>
                  <a:close/>
                </a:path>
                <a:path w="635000" h="603250">
                  <a:moveTo>
                    <a:pt x="243439" y="603092"/>
                  </a:moveTo>
                  <a:lnTo>
                    <a:pt x="0" y="603092"/>
                  </a:lnTo>
                  <a:lnTo>
                    <a:pt x="0" y="411366"/>
                  </a:lnTo>
                  <a:lnTo>
                    <a:pt x="46368" y="393266"/>
                  </a:lnTo>
                  <a:lnTo>
                    <a:pt x="90687" y="371381"/>
                  </a:lnTo>
                  <a:lnTo>
                    <a:pt x="132755" y="345911"/>
                  </a:lnTo>
                  <a:lnTo>
                    <a:pt x="172371" y="317053"/>
                  </a:lnTo>
                  <a:lnTo>
                    <a:pt x="209333" y="285008"/>
                  </a:lnTo>
                  <a:lnTo>
                    <a:pt x="243439" y="249973"/>
                  </a:lnTo>
                  <a:lnTo>
                    <a:pt x="243439" y="60309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8328856" y="8057120"/>
              <a:ext cx="243840" cy="255270"/>
            </a:xfrm>
            <a:custGeom>
              <a:avLst/>
              <a:gdLst/>
              <a:ahLst/>
              <a:cxnLst/>
              <a:rect l="l" t="t" r="r" b="b"/>
              <a:pathLst>
                <a:path w="243840" h="255270">
                  <a:moveTo>
                    <a:pt x="131246" y="254779"/>
                  </a:moveTo>
                  <a:lnTo>
                    <a:pt x="58048" y="242961"/>
                  </a:lnTo>
                  <a:lnTo>
                    <a:pt x="25564" y="215302"/>
                  </a:lnTo>
                  <a:lnTo>
                    <a:pt x="2041" y="166694"/>
                  </a:lnTo>
                  <a:lnTo>
                    <a:pt x="0" y="110226"/>
                  </a:lnTo>
                  <a:lnTo>
                    <a:pt x="22996" y="67868"/>
                  </a:lnTo>
                  <a:lnTo>
                    <a:pt x="59424" y="39012"/>
                  </a:lnTo>
                  <a:lnTo>
                    <a:pt x="97672" y="23051"/>
                  </a:lnTo>
                  <a:lnTo>
                    <a:pt x="118842" y="17118"/>
                  </a:lnTo>
                  <a:lnTo>
                    <a:pt x="145726" y="9453"/>
                  </a:lnTo>
                  <a:lnTo>
                    <a:pt x="178635" y="0"/>
                  </a:lnTo>
                  <a:lnTo>
                    <a:pt x="243405" y="225561"/>
                  </a:lnTo>
                  <a:lnTo>
                    <a:pt x="213663" y="234157"/>
                  </a:lnTo>
                  <a:lnTo>
                    <a:pt x="187228" y="241715"/>
                  </a:lnTo>
                  <a:lnTo>
                    <a:pt x="162633" y="248612"/>
                  </a:lnTo>
                  <a:lnTo>
                    <a:pt x="131246" y="254779"/>
                  </a:lnTo>
                  <a:close/>
                </a:path>
              </a:pathLst>
            </a:custGeom>
            <a:solidFill>
              <a:srgbClr val="48B4BA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879994" y="8140944"/>
              <a:ext cx="245860" cy="231085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8760285" y="7780884"/>
              <a:ext cx="262890" cy="255904"/>
            </a:xfrm>
            <a:custGeom>
              <a:avLst/>
              <a:gdLst/>
              <a:ahLst/>
              <a:cxnLst/>
              <a:rect l="l" t="t" r="r" b="b"/>
              <a:pathLst>
                <a:path w="262890" h="255904">
                  <a:moveTo>
                    <a:pt x="115078" y="255518"/>
                  </a:moveTo>
                  <a:lnTo>
                    <a:pt x="62674" y="242516"/>
                  </a:lnTo>
                  <a:lnTo>
                    <a:pt x="17889" y="207861"/>
                  </a:lnTo>
                  <a:lnTo>
                    <a:pt x="0" y="163027"/>
                  </a:lnTo>
                  <a:lnTo>
                    <a:pt x="1113" y="116549"/>
                  </a:lnTo>
                  <a:lnTo>
                    <a:pt x="13335" y="76965"/>
                  </a:lnTo>
                  <a:lnTo>
                    <a:pt x="22359" y="56902"/>
                  </a:lnTo>
                  <a:lnTo>
                    <a:pt x="33670" y="31338"/>
                  </a:lnTo>
                  <a:lnTo>
                    <a:pt x="47434" y="0"/>
                  </a:lnTo>
                  <a:lnTo>
                    <a:pt x="262318" y="94301"/>
                  </a:lnTo>
                  <a:lnTo>
                    <a:pt x="249935" y="122663"/>
                  </a:lnTo>
                  <a:lnTo>
                    <a:pt x="228409" y="171457"/>
                  </a:lnTo>
                  <a:lnTo>
                    <a:pt x="189520" y="227332"/>
                  </a:lnTo>
                  <a:lnTo>
                    <a:pt x="157113" y="248228"/>
                  </a:lnTo>
                  <a:lnTo>
                    <a:pt x="115078" y="255518"/>
                  </a:lnTo>
                  <a:close/>
                </a:path>
              </a:pathLst>
            </a:custGeom>
            <a:solidFill>
              <a:srgbClr val="48B4B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8507492" y="8027496"/>
              <a:ext cx="244475" cy="255270"/>
            </a:xfrm>
            <a:custGeom>
              <a:avLst/>
              <a:gdLst/>
              <a:ahLst/>
              <a:cxnLst/>
              <a:rect l="l" t="t" r="r" b="b"/>
              <a:pathLst>
                <a:path w="244475" h="255270">
                  <a:moveTo>
                    <a:pt x="64769" y="255185"/>
                  </a:moveTo>
                  <a:lnTo>
                    <a:pt x="0" y="29623"/>
                  </a:lnTo>
                  <a:lnTo>
                    <a:pt x="32908" y="20312"/>
                  </a:lnTo>
                  <a:lnTo>
                    <a:pt x="59793" y="12665"/>
                  </a:lnTo>
                  <a:lnTo>
                    <a:pt x="80962" y="6572"/>
                  </a:lnTo>
                  <a:lnTo>
                    <a:pt x="121839" y="0"/>
                  </a:lnTo>
                  <a:lnTo>
                    <a:pt x="168092" y="5286"/>
                  </a:lnTo>
                  <a:lnTo>
                    <a:pt x="210166" y="29076"/>
                  </a:lnTo>
                  <a:lnTo>
                    <a:pt x="238505" y="78012"/>
                  </a:lnTo>
                  <a:lnTo>
                    <a:pt x="244422" y="131644"/>
                  </a:lnTo>
                  <a:lnTo>
                    <a:pt x="231565" y="172245"/>
                  </a:lnTo>
                  <a:lnTo>
                    <a:pt x="206492" y="201462"/>
                  </a:lnTo>
                  <a:lnTo>
                    <a:pt x="175759" y="220939"/>
                  </a:lnTo>
                  <a:lnTo>
                    <a:pt x="145923" y="232324"/>
                  </a:lnTo>
                  <a:lnTo>
                    <a:pt x="64769" y="255185"/>
                  </a:lnTo>
                  <a:close/>
                </a:path>
              </a:pathLst>
            </a:custGeom>
            <a:solidFill>
              <a:srgbClr val="E7E7E7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893445" y="8339263"/>
              <a:ext cx="244831" cy="229371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8807720" y="7618941"/>
              <a:ext cx="264160" cy="256540"/>
            </a:xfrm>
            <a:custGeom>
              <a:avLst/>
              <a:gdLst/>
              <a:ahLst/>
              <a:cxnLst/>
              <a:rect l="l" t="t" r="r" b="b"/>
              <a:pathLst>
                <a:path w="264159" h="256540">
                  <a:moveTo>
                    <a:pt x="214883" y="256244"/>
                  </a:moveTo>
                  <a:lnTo>
                    <a:pt x="0" y="161943"/>
                  </a:lnTo>
                  <a:lnTo>
                    <a:pt x="13882" y="130747"/>
                  </a:lnTo>
                  <a:lnTo>
                    <a:pt x="25154" y="105201"/>
                  </a:lnTo>
                  <a:lnTo>
                    <a:pt x="33908" y="84978"/>
                  </a:lnTo>
                  <a:lnTo>
                    <a:pt x="54959" y="49293"/>
                  </a:lnTo>
                  <a:lnTo>
                    <a:pt x="88582" y="17109"/>
                  </a:lnTo>
                  <a:lnTo>
                    <a:pt x="133778" y="0"/>
                  </a:lnTo>
                  <a:lnTo>
                    <a:pt x="189547" y="9537"/>
                  </a:lnTo>
                  <a:lnTo>
                    <a:pt x="234552" y="39279"/>
                  </a:lnTo>
                  <a:lnTo>
                    <a:pt x="257530" y="75102"/>
                  </a:lnTo>
                  <a:lnTo>
                    <a:pt x="263929" y="113028"/>
                  </a:lnTo>
                  <a:lnTo>
                    <a:pt x="259200" y="149080"/>
                  </a:lnTo>
                  <a:lnTo>
                    <a:pt x="248793" y="179279"/>
                  </a:lnTo>
                  <a:lnTo>
                    <a:pt x="238592" y="202878"/>
                  </a:lnTo>
                  <a:lnTo>
                    <a:pt x="227480" y="228049"/>
                  </a:lnTo>
                  <a:lnTo>
                    <a:pt x="214883" y="256244"/>
                  </a:lnTo>
                  <a:close/>
                </a:path>
              </a:pathLst>
            </a:custGeom>
            <a:solidFill>
              <a:srgbClr val="E7E7E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8387474" y="7949488"/>
              <a:ext cx="586740" cy="326390"/>
            </a:xfrm>
            <a:custGeom>
              <a:avLst/>
              <a:gdLst/>
              <a:ahLst/>
              <a:cxnLst/>
              <a:rect l="l" t="t" r="r" b="b"/>
              <a:pathLst>
                <a:path w="586740" h="326390">
                  <a:moveTo>
                    <a:pt x="74295" y="321195"/>
                  </a:moveTo>
                  <a:lnTo>
                    <a:pt x="73342" y="317576"/>
                  </a:lnTo>
                  <a:lnTo>
                    <a:pt x="72390" y="314337"/>
                  </a:lnTo>
                  <a:lnTo>
                    <a:pt x="69342" y="312432"/>
                  </a:lnTo>
                  <a:lnTo>
                    <a:pt x="66294" y="312813"/>
                  </a:lnTo>
                  <a:lnTo>
                    <a:pt x="58242" y="313385"/>
                  </a:lnTo>
                  <a:lnTo>
                    <a:pt x="21767" y="296024"/>
                  </a:lnTo>
                  <a:lnTo>
                    <a:pt x="11811" y="278714"/>
                  </a:lnTo>
                  <a:lnTo>
                    <a:pt x="8572" y="276999"/>
                  </a:lnTo>
                  <a:lnTo>
                    <a:pt x="5524" y="277761"/>
                  </a:lnTo>
                  <a:lnTo>
                    <a:pt x="1905" y="278714"/>
                  </a:lnTo>
                  <a:lnTo>
                    <a:pt x="0" y="282714"/>
                  </a:lnTo>
                  <a:lnTo>
                    <a:pt x="1524" y="286334"/>
                  </a:lnTo>
                  <a:lnTo>
                    <a:pt x="28765" y="317957"/>
                  </a:lnTo>
                  <a:lnTo>
                    <a:pt x="58394" y="326377"/>
                  </a:lnTo>
                  <a:lnTo>
                    <a:pt x="68580" y="325577"/>
                  </a:lnTo>
                  <a:lnTo>
                    <a:pt x="72199" y="325005"/>
                  </a:lnTo>
                  <a:lnTo>
                    <a:pt x="74295" y="321195"/>
                  </a:lnTo>
                  <a:close/>
                </a:path>
                <a:path w="586740" h="326390">
                  <a:moveTo>
                    <a:pt x="557022" y="7048"/>
                  </a:moveTo>
                  <a:lnTo>
                    <a:pt x="555498" y="2857"/>
                  </a:lnTo>
                  <a:lnTo>
                    <a:pt x="551878" y="1333"/>
                  </a:lnTo>
                  <a:lnTo>
                    <a:pt x="548830" y="0"/>
                  </a:lnTo>
                  <a:lnTo>
                    <a:pt x="545401" y="1143"/>
                  </a:lnTo>
                  <a:lnTo>
                    <a:pt x="543687" y="3810"/>
                  </a:lnTo>
                  <a:lnTo>
                    <a:pt x="538962" y="10401"/>
                  </a:lnTo>
                  <a:lnTo>
                    <a:pt x="502412" y="27190"/>
                  </a:lnTo>
                  <a:lnTo>
                    <a:pt x="494030" y="26657"/>
                  </a:lnTo>
                  <a:lnTo>
                    <a:pt x="485775" y="24765"/>
                  </a:lnTo>
                  <a:lnTo>
                    <a:pt x="482536" y="23812"/>
                  </a:lnTo>
                  <a:lnTo>
                    <a:pt x="479298" y="25146"/>
                  </a:lnTo>
                  <a:lnTo>
                    <a:pt x="477964" y="28003"/>
                  </a:lnTo>
                  <a:lnTo>
                    <a:pt x="476440" y="31432"/>
                  </a:lnTo>
                  <a:lnTo>
                    <a:pt x="478345" y="35433"/>
                  </a:lnTo>
                  <a:lnTo>
                    <a:pt x="481965" y="36576"/>
                  </a:lnTo>
                  <a:lnTo>
                    <a:pt x="492391" y="39001"/>
                  </a:lnTo>
                  <a:lnTo>
                    <a:pt x="502970" y="39700"/>
                  </a:lnTo>
                  <a:lnTo>
                    <a:pt x="513461" y="38646"/>
                  </a:lnTo>
                  <a:lnTo>
                    <a:pt x="549135" y="18402"/>
                  </a:lnTo>
                  <a:lnTo>
                    <a:pt x="555117" y="10096"/>
                  </a:lnTo>
                  <a:lnTo>
                    <a:pt x="557022" y="7048"/>
                  </a:lnTo>
                  <a:close/>
                </a:path>
                <a:path w="586740" h="326390">
                  <a:moveTo>
                    <a:pt x="586359" y="256044"/>
                  </a:moveTo>
                  <a:lnTo>
                    <a:pt x="585978" y="252996"/>
                  </a:lnTo>
                  <a:lnTo>
                    <a:pt x="585406" y="249377"/>
                  </a:lnTo>
                  <a:lnTo>
                    <a:pt x="581787" y="246900"/>
                  </a:lnTo>
                  <a:lnTo>
                    <a:pt x="577977" y="247853"/>
                  </a:lnTo>
                  <a:lnTo>
                    <a:pt x="542925" y="270332"/>
                  </a:lnTo>
                  <a:lnTo>
                    <a:pt x="529780" y="308622"/>
                  </a:lnTo>
                  <a:lnTo>
                    <a:pt x="529780" y="312242"/>
                  </a:lnTo>
                  <a:lnTo>
                    <a:pt x="533209" y="315099"/>
                  </a:lnTo>
                  <a:lnTo>
                    <a:pt x="537019" y="314528"/>
                  </a:lnTo>
                  <a:lnTo>
                    <a:pt x="540258" y="314147"/>
                  </a:lnTo>
                  <a:lnTo>
                    <a:pt x="542734" y="311289"/>
                  </a:lnTo>
                  <a:lnTo>
                    <a:pt x="542734" y="308051"/>
                  </a:lnTo>
                  <a:lnTo>
                    <a:pt x="543293" y="299974"/>
                  </a:lnTo>
                  <a:lnTo>
                    <a:pt x="565619" y="266522"/>
                  </a:lnTo>
                  <a:lnTo>
                    <a:pt x="584263" y="259092"/>
                  </a:lnTo>
                  <a:lnTo>
                    <a:pt x="586359" y="25604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8406727" y="9063316"/>
              <a:ext cx="633095" cy="535940"/>
            </a:xfrm>
            <a:custGeom>
              <a:avLst/>
              <a:gdLst/>
              <a:ahLst/>
              <a:cxnLst/>
              <a:rect l="l" t="t" r="r" b="b"/>
              <a:pathLst>
                <a:path w="633095" h="535940">
                  <a:moveTo>
                    <a:pt x="632929" y="165646"/>
                  </a:moveTo>
                  <a:lnTo>
                    <a:pt x="628675" y="124485"/>
                  </a:lnTo>
                  <a:lnTo>
                    <a:pt x="613918" y="85242"/>
                  </a:lnTo>
                  <a:lnTo>
                    <a:pt x="588619" y="50114"/>
                  </a:lnTo>
                  <a:lnTo>
                    <a:pt x="555028" y="22974"/>
                  </a:lnTo>
                  <a:lnTo>
                    <a:pt x="516864" y="6248"/>
                  </a:lnTo>
                  <a:lnTo>
                    <a:pt x="476288" y="0"/>
                  </a:lnTo>
                  <a:lnTo>
                    <a:pt x="435457" y="4292"/>
                  </a:lnTo>
                  <a:lnTo>
                    <a:pt x="396532" y="19151"/>
                  </a:lnTo>
                  <a:lnTo>
                    <a:pt x="361696" y="44653"/>
                  </a:lnTo>
                  <a:lnTo>
                    <a:pt x="316458" y="88138"/>
                  </a:lnTo>
                  <a:lnTo>
                    <a:pt x="271221" y="44653"/>
                  </a:lnTo>
                  <a:lnTo>
                    <a:pt x="236372" y="19151"/>
                  </a:lnTo>
                  <a:lnTo>
                    <a:pt x="197459" y="4292"/>
                  </a:lnTo>
                  <a:lnTo>
                    <a:pt x="156629" y="0"/>
                  </a:lnTo>
                  <a:lnTo>
                    <a:pt x="116052" y="6248"/>
                  </a:lnTo>
                  <a:lnTo>
                    <a:pt x="77889" y="22974"/>
                  </a:lnTo>
                  <a:lnTo>
                    <a:pt x="44310" y="50114"/>
                  </a:lnTo>
                  <a:lnTo>
                    <a:pt x="18999" y="85242"/>
                  </a:lnTo>
                  <a:lnTo>
                    <a:pt x="4254" y="124485"/>
                  </a:lnTo>
                  <a:lnTo>
                    <a:pt x="0" y="165646"/>
                  </a:lnTo>
                  <a:lnTo>
                    <a:pt x="6184" y="206565"/>
                  </a:lnTo>
                  <a:lnTo>
                    <a:pt x="22771" y="245059"/>
                  </a:lnTo>
                  <a:lnTo>
                    <a:pt x="49695" y="278942"/>
                  </a:lnTo>
                  <a:lnTo>
                    <a:pt x="88366" y="316128"/>
                  </a:lnTo>
                  <a:lnTo>
                    <a:pt x="88798" y="316534"/>
                  </a:lnTo>
                  <a:lnTo>
                    <a:pt x="316458" y="535330"/>
                  </a:lnTo>
                  <a:lnTo>
                    <a:pt x="554647" y="306412"/>
                  </a:lnTo>
                  <a:lnTo>
                    <a:pt x="574319" y="305993"/>
                  </a:lnTo>
                  <a:lnTo>
                    <a:pt x="555066" y="305993"/>
                  </a:lnTo>
                  <a:lnTo>
                    <a:pt x="583222" y="278942"/>
                  </a:lnTo>
                  <a:lnTo>
                    <a:pt x="610146" y="245059"/>
                  </a:lnTo>
                  <a:lnTo>
                    <a:pt x="626732" y="206565"/>
                  </a:lnTo>
                  <a:lnTo>
                    <a:pt x="632929" y="165646"/>
                  </a:lnTo>
                  <a:close/>
                </a:path>
              </a:pathLst>
            </a:custGeom>
            <a:solidFill>
              <a:srgbClr val="48B4B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8475094" y="9228579"/>
              <a:ext cx="506095" cy="202565"/>
            </a:xfrm>
            <a:custGeom>
              <a:avLst/>
              <a:gdLst/>
              <a:ahLst/>
              <a:cxnLst/>
              <a:rect l="l" t="t" r="r" b="b"/>
              <a:pathLst>
                <a:path w="506095" h="202565">
                  <a:moveTo>
                    <a:pt x="0" y="151272"/>
                  </a:moveTo>
                  <a:lnTo>
                    <a:pt x="118643" y="151272"/>
                  </a:lnTo>
                  <a:lnTo>
                    <a:pt x="186690" y="0"/>
                  </a:lnTo>
                  <a:lnTo>
                    <a:pt x="258214" y="202285"/>
                  </a:lnTo>
                  <a:lnTo>
                    <a:pt x="336724" y="56288"/>
                  </a:lnTo>
                  <a:lnTo>
                    <a:pt x="383843" y="140722"/>
                  </a:lnTo>
                  <a:lnTo>
                    <a:pt x="505964" y="140722"/>
                  </a:lnTo>
                </a:path>
              </a:pathLst>
            </a:custGeom>
            <a:ln w="2459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13486970" y="7663231"/>
              <a:ext cx="580390" cy="831850"/>
            </a:xfrm>
            <a:custGeom>
              <a:avLst/>
              <a:gdLst/>
              <a:ahLst/>
              <a:cxnLst/>
              <a:rect l="l" t="t" r="r" b="b"/>
              <a:pathLst>
                <a:path w="580390" h="831850">
                  <a:moveTo>
                    <a:pt x="370739" y="7598"/>
                  </a:moveTo>
                  <a:lnTo>
                    <a:pt x="286344" y="7598"/>
                  </a:lnTo>
                  <a:lnTo>
                    <a:pt x="299588" y="4978"/>
                  </a:lnTo>
                  <a:lnTo>
                    <a:pt x="315159" y="2255"/>
                  </a:lnTo>
                  <a:lnTo>
                    <a:pt x="329747" y="315"/>
                  </a:lnTo>
                  <a:lnTo>
                    <a:pt x="340393" y="0"/>
                  </a:lnTo>
                  <a:lnTo>
                    <a:pt x="350351" y="817"/>
                  </a:lnTo>
                  <a:lnTo>
                    <a:pt x="359757" y="2263"/>
                  </a:lnTo>
                  <a:lnTo>
                    <a:pt x="368857" y="6004"/>
                  </a:lnTo>
                  <a:lnTo>
                    <a:pt x="370739" y="7598"/>
                  </a:lnTo>
                  <a:close/>
                </a:path>
                <a:path w="580390" h="831850">
                  <a:moveTo>
                    <a:pt x="244059" y="64210"/>
                  </a:moveTo>
                  <a:lnTo>
                    <a:pt x="239431" y="57977"/>
                  </a:lnTo>
                  <a:lnTo>
                    <a:pt x="236547" y="52705"/>
                  </a:lnTo>
                  <a:lnTo>
                    <a:pt x="234325" y="46457"/>
                  </a:lnTo>
                  <a:lnTo>
                    <a:pt x="233066" y="37354"/>
                  </a:lnTo>
                  <a:lnTo>
                    <a:pt x="234388" y="27987"/>
                  </a:lnTo>
                  <a:lnTo>
                    <a:pt x="267961" y="8542"/>
                  </a:lnTo>
                  <a:lnTo>
                    <a:pt x="281365" y="5127"/>
                  </a:lnTo>
                  <a:lnTo>
                    <a:pt x="283615" y="5743"/>
                  </a:lnTo>
                  <a:lnTo>
                    <a:pt x="286344" y="7598"/>
                  </a:lnTo>
                  <a:lnTo>
                    <a:pt x="370739" y="7598"/>
                  </a:lnTo>
                  <a:lnTo>
                    <a:pt x="378007" y="13755"/>
                  </a:lnTo>
                  <a:lnTo>
                    <a:pt x="381426" y="17256"/>
                  </a:lnTo>
                  <a:lnTo>
                    <a:pt x="346924" y="17256"/>
                  </a:lnTo>
                  <a:lnTo>
                    <a:pt x="330204" y="19109"/>
                  </a:lnTo>
                  <a:lnTo>
                    <a:pt x="311683" y="22247"/>
                  </a:lnTo>
                  <a:lnTo>
                    <a:pt x="295892" y="25378"/>
                  </a:lnTo>
                  <a:lnTo>
                    <a:pt x="296072" y="27607"/>
                  </a:lnTo>
                  <a:lnTo>
                    <a:pt x="296004" y="32567"/>
                  </a:lnTo>
                  <a:lnTo>
                    <a:pt x="264202" y="57743"/>
                  </a:lnTo>
                  <a:lnTo>
                    <a:pt x="254150" y="61812"/>
                  </a:lnTo>
                  <a:lnTo>
                    <a:pt x="244059" y="64210"/>
                  </a:lnTo>
                  <a:close/>
                </a:path>
                <a:path w="580390" h="831850">
                  <a:moveTo>
                    <a:pt x="530954" y="360863"/>
                  </a:moveTo>
                  <a:lnTo>
                    <a:pt x="370564" y="360863"/>
                  </a:lnTo>
                  <a:lnTo>
                    <a:pt x="414202" y="355427"/>
                  </a:lnTo>
                  <a:lnTo>
                    <a:pt x="452324" y="333307"/>
                  </a:lnTo>
                  <a:lnTo>
                    <a:pt x="472613" y="301395"/>
                  </a:lnTo>
                  <a:lnTo>
                    <a:pt x="478259" y="263350"/>
                  </a:lnTo>
                  <a:lnTo>
                    <a:pt x="472457" y="222831"/>
                  </a:lnTo>
                  <a:lnTo>
                    <a:pt x="469451" y="211196"/>
                  </a:lnTo>
                  <a:lnTo>
                    <a:pt x="466393" y="203796"/>
                  </a:lnTo>
                  <a:lnTo>
                    <a:pt x="467373" y="203406"/>
                  </a:lnTo>
                  <a:lnTo>
                    <a:pt x="467569" y="200189"/>
                  </a:lnTo>
                  <a:lnTo>
                    <a:pt x="467977" y="197451"/>
                  </a:lnTo>
                  <a:lnTo>
                    <a:pt x="468565" y="195162"/>
                  </a:lnTo>
                  <a:lnTo>
                    <a:pt x="429886" y="109242"/>
                  </a:lnTo>
                  <a:lnTo>
                    <a:pt x="396123" y="55709"/>
                  </a:lnTo>
                  <a:lnTo>
                    <a:pt x="370767" y="27607"/>
                  </a:lnTo>
                  <a:lnTo>
                    <a:pt x="357312" y="17979"/>
                  </a:lnTo>
                  <a:lnTo>
                    <a:pt x="346924" y="17256"/>
                  </a:lnTo>
                  <a:lnTo>
                    <a:pt x="381426" y="17256"/>
                  </a:lnTo>
                  <a:lnTo>
                    <a:pt x="393183" y="29292"/>
                  </a:lnTo>
                  <a:lnTo>
                    <a:pt x="418690" y="59644"/>
                  </a:lnTo>
                  <a:lnTo>
                    <a:pt x="450914" y="109830"/>
                  </a:lnTo>
                  <a:lnTo>
                    <a:pt x="486239" y="184869"/>
                  </a:lnTo>
                  <a:lnTo>
                    <a:pt x="488351" y="185631"/>
                  </a:lnTo>
                  <a:lnTo>
                    <a:pt x="489765" y="186505"/>
                  </a:lnTo>
                  <a:lnTo>
                    <a:pt x="504238" y="226292"/>
                  </a:lnTo>
                  <a:lnTo>
                    <a:pt x="503368" y="226387"/>
                  </a:lnTo>
                  <a:lnTo>
                    <a:pt x="502005" y="226952"/>
                  </a:lnTo>
                  <a:lnTo>
                    <a:pt x="506451" y="239621"/>
                  </a:lnTo>
                  <a:lnTo>
                    <a:pt x="510287" y="250951"/>
                  </a:lnTo>
                  <a:lnTo>
                    <a:pt x="513505" y="260900"/>
                  </a:lnTo>
                  <a:lnTo>
                    <a:pt x="516097" y="269425"/>
                  </a:lnTo>
                  <a:lnTo>
                    <a:pt x="520098" y="269882"/>
                  </a:lnTo>
                  <a:lnTo>
                    <a:pt x="530642" y="321530"/>
                  </a:lnTo>
                  <a:lnTo>
                    <a:pt x="531650" y="352903"/>
                  </a:lnTo>
                  <a:lnTo>
                    <a:pt x="530954" y="360863"/>
                  </a:lnTo>
                  <a:close/>
                </a:path>
                <a:path w="580390" h="831850">
                  <a:moveTo>
                    <a:pt x="226718" y="60553"/>
                  </a:moveTo>
                  <a:lnTo>
                    <a:pt x="162727" y="60553"/>
                  </a:lnTo>
                  <a:lnTo>
                    <a:pt x="162156" y="56521"/>
                  </a:lnTo>
                  <a:lnTo>
                    <a:pt x="195032" y="36024"/>
                  </a:lnTo>
                  <a:lnTo>
                    <a:pt x="207593" y="31790"/>
                  </a:lnTo>
                  <a:lnTo>
                    <a:pt x="210013" y="32259"/>
                  </a:lnTo>
                  <a:lnTo>
                    <a:pt x="215554" y="34824"/>
                  </a:lnTo>
                  <a:lnTo>
                    <a:pt x="221636" y="41220"/>
                  </a:lnTo>
                  <a:lnTo>
                    <a:pt x="225678" y="53183"/>
                  </a:lnTo>
                  <a:lnTo>
                    <a:pt x="226718" y="60553"/>
                  </a:lnTo>
                  <a:close/>
                </a:path>
                <a:path w="580390" h="831850">
                  <a:moveTo>
                    <a:pt x="432823" y="487357"/>
                  </a:moveTo>
                  <a:lnTo>
                    <a:pt x="372092" y="470154"/>
                  </a:lnTo>
                  <a:lnTo>
                    <a:pt x="338571" y="449408"/>
                  </a:lnTo>
                  <a:lnTo>
                    <a:pt x="303233" y="420693"/>
                  </a:lnTo>
                  <a:lnTo>
                    <a:pt x="271352" y="388133"/>
                  </a:lnTo>
                  <a:lnTo>
                    <a:pt x="272332" y="385184"/>
                  </a:lnTo>
                  <a:lnTo>
                    <a:pt x="274053" y="381628"/>
                  </a:lnTo>
                  <a:lnTo>
                    <a:pt x="223445" y="324915"/>
                  </a:lnTo>
                  <a:lnTo>
                    <a:pt x="182451" y="273237"/>
                  </a:lnTo>
                  <a:lnTo>
                    <a:pt x="150628" y="227110"/>
                  </a:lnTo>
                  <a:lnTo>
                    <a:pt x="127744" y="187413"/>
                  </a:lnTo>
                  <a:lnTo>
                    <a:pt x="106818" y="129010"/>
                  </a:lnTo>
                  <a:lnTo>
                    <a:pt x="108049" y="111607"/>
                  </a:lnTo>
                  <a:lnTo>
                    <a:pt x="122906" y="87575"/>
                  </a:lnTo>
                  <a:lnTo>
                    <a:pt x="141468" y="71745"/>
                  </a:lnTo>
                  <a:lnTo>
                    <a:pt x="156762" y="63038"/>
                  </a:lnTo>
                  <a:lnTo>
                    <a:pt x="161818" y="60375"/>
                  </a:lnTo>
                  <a:lnTo>
                    <a:pt x="162192" y="60434"/>
                  </a:lnTo>
                  <a:lnTo>
                    <a:pt x="162727" y="60553"/>
                  </a:lnTo>
                  <a:lnTo>
                    <a:pt x="226718" y="60553"/>
                  </a:lnTo>
                  <a:lnTo>
                    <a:pt x="228494" y="73135"/>
                  </a:lnTo>
                  <a:lnTo>
                    <a:pt x="224234" y="73135"/>
                  </a:lnTo>
                  <a:lnTo>
                    <a:pt x="221133" y="74660"/>
                  </a:lnTo>
                  <a:lnTo>
                    <a:pt x="214816" y="77257"/>
                  </a:lnTo>
                  <a:lnTo>
                    <a:pt x="169066" y="77257"/>
                  </a:lnTo>
                  <a:lnTo>
                    <a:pt x="162200" y="79545"/>
                  </a:lnTo>
                  <a:lnTo>
                    <a:pt x="150423" y="85195"/>
                  </a:lnTo>
                  <a:lnTo>
                    <a:pt x="136994" y="95463"/>
                  </a:lnTo>
                  <a:lnTo>
                    <a:pt x="125173" y="111608"/>
                  </a:lnTo>
                  <a:lnTo>
                    <a:pt x="123825" y="136428"/>
                  </a:lnTo>
                  <a:lnTo>
                    <a:pt x="138745" y="175010"/>
                  </a:lnTo>
                  <a:lnTo>
                    <a:pt x="171159" y="227201"/>
                  </a:lnTo>
                  <a:lnTo>
                    <a:pt x="222014" y="292485"/>
                  </a:lnTo>
                  <a:lnTo>
                    <a:pt x="225825" y="293396"/>
                  </a:lnTo>
                  <a:lnTo>
                    <a:pt x="228790" y="296047"/>
                  </a:lnTo>
                  <a:lnTo>
                    <a:pt x="230131" y="297568"/>
                  </a:lnTo>
                  <a:lnTo>
                    <a:pt x="231383" y="297568"/>
                  </a:lnTo>
                  <a:lnTo>
                    <a:pt x="236844" y="302377"/>
                  </a:lnTo>
                  <a:lnTo>
                    <a:pt x="247410" y="310070"/>
                  </a:lnTo>
                  <a:lnTo>
                    <a:pt x="284394" y="333550"/>
                  </a:lnTo>
                  <a:lnTo>
                    <a:pt x="326370" y="352026"/>
                  </a:lnTo>
                  <a:lnTo>
                    <a:pt x="370564" y="360863"/>
                  </a:lnTo>
                  <a:lnTo>
                    <a:pt x="530954" y="360863"/>
                  </a:lnTo>
                  <a:lnTo>
                    <a:pt x="528318" y="390995"/>
                  </a:lnTo>
                  <a:lnTo>
                    <a:pt x="519872" y="423137"/>
                  </a:lnTo>
                  <a:lnTo>
                    <a:pt x="506747" y="449073"/>
                  </a:lnTo>
                  <a:lnTo>
                    <a:pt x="489378" y="468546"/>
                  </a:lnTo>
                  <a:lnTo>
                    <a:pt x="497883" y="484360"/>
                  </a:lnTo>
                  <a:lnTo>
                    <a:pt x="459109" y="484360"/>
                  </a:lnTo>
                  <a:lnTo>
                    <a:pt x="432823" y="487357"/>
                  </a:lnTo>
                  <a:close/>
                </a:path>
                <a:path w="580390" h="831850">
                  <a:moveTo>
                    <a:pt x="228562" y="73616"/>
                  </a:moveTo>
                  <a:lnTo>
                    <a:pt x="224234" y="73135"/>
                  </a:lnTo>
                  <a:lnTo>
                    <a:pt x="228494" y="73135"/>
                  </a:lnTo>
                  <a:lnTo>
                    <a:pt x="228562" y="73616"/>
                  </a:lnTo>
                  <a:close/>
                </a:path>
                <a:path w="580390" h="831850">
                  <a:moveTo>
                    <a:pt x="175914" y="86948"/>
                  </a:moveTo>
                  <a:lnTo>
                    <a:pt x="172001" y="82298"/>
                  </a:lnTo>
                  <a:lnTo>
                    <a:pt x="169066" y="77257"/>
                  </a:lnTo>
                  <a:lnTo>
                    <a:pt x="214816" y="77257"/>
                  </a:lnTo>
                  <a:lnTo>
                    <a:pt x="212270" y="78304"/>
                  </a:lnTo>
                  <a:lnTo>
                    <a:pt x="198305" y="82676"/>
                  </a:lnTo>
                  <a:lnTo>
                    <a:pt x="179899" y="86380"/>
                  </a:lnTo>
                  <a:lnTo>
                    <a:pt x="175914" y="86948"/>
                  </a:lnTo>
                  <a:close/>
                </a:path>
                <a:path w="580390" h="831850">
                  <a:moveTo>
                    <a:pt x="231383" y="297568"/>
                  </a:moveTo>
                  <a:lnTo>
                    <a:pt x="230131" y="297568"/>
                  </a:lnTo>
                  <a:lnTo>
                    <a:pt x="230690" y="296958"/>
                  </a:lnTo>
                  <a:lnTo>
                    <a:pt x="231383" y="297568"/>
                  </a:lnTo>
                  <a:close/>
                </a:path>
                <a:path w="580390" h="831850">
                  <a:moveTo>
                    <a:pt x="82570" y="488959"/>
                  </a:moveTo>
                  <a:lnTo>
                    <a:pt x="38352" y="488959"/>
                  </a:lnTo>
                  <a:lnTo>
                    <a:pt x="39307" y="486273"/>
                  </a:lnTo>
                  <a:lnTo>
                    <a:pt x="23395" y="476209"/>
                  </a:lnTo>
                  <a:lnTo>
                    <a:pt x="10968" y="462198"/>
                  </a:lnTo>
                  <a:lnTo>
                    <a:pt x="2884" y="445080"/>
                  </a:lnTo>
                  <a:lnTo>
                    <a:pt x="0" y="425694"/>
                  </a:lnTo>
                  <a:lnTo>
                    <a:pt x="5237" y="399821"/>
                  </a:lnTo>
                  <a:lnTo>
                    <a:pt x="19520" y="378693"/>
                  </a:lnTo>
                  <a:lnTo>
                    <a:pt x="40703" y="364448"/>
                  </a:lnTo>
                  <a:lnTo>
                    <a:pt x="66642" y="359225"/>
                  </a:lnTo>
                  <a:lnTo>
                    <a:pt x="92582" y="364448"/>
                  </a:lnTo>
                  <a:lnTo>
                    <a:pt x="113764" y="378693"/>
                  </a:lnTo>
                  <a:lnTo>
                    <a:pt x="128045" y="399821"/>
                  </a:lnTo>
                  <a:lnTo>
                    <a:pt x="133282" y="425695"/>
                  </a:lnTo>
                  <a:lnTo>
                    <a:pt x="128045" y="451569"/>
                  </a:lnTo>
                  <a:lnTo>
                    <a:pt x="113764" y="472698"/>
                  </a:lnTo>
                  <a:lnTo>
                    <a:pt x="92582" y="486943"/>
                  </a:lnTo>
                  <a:lnTo>
                    <a:pt x="82570" y="488959"/>
                  </a:lnTo>
                  <a:close/>
                </a:path>
                <a:path w="580390" h="831850">
                  <a:moveTo>
                    <a:pt x="536657" y="797783"/>
                  </a:moveTo>
                  <a:lnTo>
                    <a:pt x="444766" y="797783"/>
                  </a:lnTo>
                  <a:lnTo>
                    <a:pt x="478086" y="793949"/>
                  </a:lnTo>
                  <a:lnTo>
                    <a:pt x="506330" y="781018"/>
                  </a:lnTo>
                  <a:lnTo>
                    <a:pt x="524865" y="761599"/>
                  </a:lnTo>
                  <a:lnTo>
                    <a:pt x="541563" y="719065"/>
                  </a:lnTo>
                  <a:lnTo>
                    <a:pt x="545445" y="681755"/>
                  </a:lnTo>
                  <a:lnTo>
                    <a:pt x="541561" y="651574"/>
                  </a:lnTo>
                  <a:lnTo>
                    <a:pt x="522427" y="604212"/>
                  </a:lnTo>
                  <a:lnTo>
                    <a:pt x="500730" y="562347"/>
                  </a:lnTo>
                  <a:lnTo>
                    <a:pt x="477185" y="518006"/>
                  </a:lnTo>
                  <a:lnTo>
                    <a:pt x="459109" y="484360"/>
                  </a:lnTo>
                  <a:lnTo>
                    <a:pt x="497883" y="484360"/>
                  </a:lnTo>
                  <a:lnTo>
                    <a:pt x="543020" y="568964"/>
                  </a:lnTo>
                  <a:lnTo>
                    <a:pt x="561914" y="608344"/>
                  </a:lnTo>
                  <a:lnTo>
                    <a:pt x="575260" y="647644"/>
                  </a:lnTo>
                  <a:lnTo>
                    <a:pt x="580330" y="688172"/>
                  </a:lnTo>
                  <a:lnTo>
                    <a:pt x="574398" y="731236"/>
                  </a:lnTo>
                  <a:lnTo>
                    <a:pt x="554738" y="778146"/>
                  </a:lnTo>
                  <a:lnTo>
                    <a:pt x="536657" y="797783"/>
                  </a:lnTo>
                  <a:close/>
                </a:path>
                <a:path w="580390" h="831850">
                  <a:moveTo>
                    <a:pt x="108641" y="747463"/>
                  </a:moveTo>
                  <a:lnTo>
                    <a:pt x="41422" y="707286"/>
                  </a:lnTo>
                  <a:lnTo>
                    <a:pt x="19701" y="670734"/>
                  </a:lnTo>
                  <a:lnTo>
                    <a:pt x="7743" y="632153"/>
                  </a:lnTo>
                  <a:lnTo>
                    <a:pt x="4082" y="597137"/>
                  </a:lnTo>
                  <a:lnTo>
                    <a:pt x="6798" y="572808"/>
                  </a:lnTo>
                  <a:lnTo>
                    <a:pt x="13447" y="543379"/>
                  </a:lnTo>
                  <a:lnTo>
                    <a:pt x="21779" y="513884"/>
                  </a:lnTo>
                  <a:lnTo>
                    <a:pt x="29545" y="489361"/>
                  </a:lnTo>
                  <a:lnTo>
                    <a:pt x="33607" y="488869"/>
                  </a:lnTo>
                  <a:lnTo>
                    <a:pt x="38352" y="488959"/>
                  </a:lnTo>
                  <a:lnTo>
                    <a:pt x="82570" y="488959"/>
                  </a:lnTo>
                  <a:lnTo>
                    <a:pt x="69625" y="491566"/>
                  </a:lnTo>
                  <a:lnTo>
                    <a:pt x="58138" y="491566"/>
                  </a:lnTo>
                  <a:lnTo>
                    <a:pt x="56731" y="495524"/>
                  </a:lnTo>
                  <a:lnTo>
                    <a:pt x="59743" y="497865"/>
                  </a:lnTo>
                  <a:lnTo>
                    <a:pt x="61992" y="500036"/>
                  </a:lnTo>
                  <a:lnTo>
                    <a:pt x="58066" y="512410"/>
                  </a:lnTo>
                  <a:lnTo>
                    <a:pt x="49928" y="539962"/>
                  </a:lnTo>
                  <a:lnTo>
                    <a:pt x="41885" y="571826"/>
                  </a:lnTo>
                  <a:lnTo>
                    <a:pt x="38247" y="597138"/>
                  </a:lnTo>
                  <a:lnTo>
                    <a:pt x="41382" y="626390"/>
                  </a:lnTo>
                  <a:lnTo>
                    <a:pt x="51077" y="657242"/>
                  </a:lnTo>
                  <a:lnTo>
                    <a:pt x="67765" y="685494"/>
                  </a:lnTo>
                  <a:lnTo>
                    <a:pt x="91883" y="706949"/>
                  </a:lnTo>
                  <a:lnTo>
                    <a:pt x="115017" y="714167"/>
                  </a:lnTo>
                  <a:lnTo>
                    <a:pt x="308639" y="714167"/>
                  </a:lnTo>
                  <a:lnTo>
                    <a:pt x="314584" y="718311"/>
                  </a:lnTo>
                  <a:lnTo>
                    <a:pt x="246343" y="718311"/>
                  </a:lnTo>
                  <a:lnTo>
                    <a:pt x="204253" y="719373"/>
                  </a:lnTo>
                  <a:lnTo>
                    <a:pt x="172426" y="731811"/>
                  </a:lnTo>
                  <a:lnTo>
                    <a:pt x="140941" y="743585"/>
                  </a:lnTo>
                  <a:lnTo>
                    <a:pt x="108641" y="747463"/>
                  </a:lnTo>
                  <a:close/>
                </a:path>
                <a:path w="580390" h="831850">
                  <a:moveTo>
                    <a:pt x="66642" y="492166"/>
                  </a:moveTo>
                  <a:lnTo>
                    <a:pt x="63754" y="492166"/>
                  </a:lnTo>
                  <a:lnTo>
                    <a:pt x="60930" y="491921"/>
                  </a:lnTo>
                  <a:lnTo>
                    <a:pt x="58138" y="491566"/>
                  </a:lnTo>
                  <a:lnTo>
                    <a:pt x="69625" y="491566"/>
                  </a:lnTo>
                  <a:lnTo>
                    <a:pt x="66642" y="492166"/>
                  </a:lnTo>
                  <a:close/>
                </a:path>
                <a:path w="580390" h="831850">
                  <a:moveTo>
                    <a:pt x="308639" y="714167"/>
                  </a:moveTo>
                  <a:lnTo>
                    <a:pt x="115017" y="714167"/>
                  </a:lnTo>
                  <a:lnTo>
                    <a:pt x="137109" y="710332"/>
                  </a:lnTo>
                  <a:lnTo>
                    <a:pt x="184554" y="689423"/>
                  </a:lnTo>
                  <a:lnTo>
                    <a:pt x="213101" y="682308"/>
                  </a:lnTo>
                  <a:lnTo>
                    <a:pt x="246993" y="684060"/>
                  </a:lnTo>
                  <a:lnTo>
                    <a:pt x="287827" y="699657"/>
                  </a:lnTo>
                  <a:lnTo>
                    <a:pt x="308639" y="714167"/>
                  </a:lnTo>
                  <a:close/>
                </a:path>
                <a:path w="580390" h="831850">
                  <a:moveTo>
                    <a:pt x="441788" y="831656"/>
                  </a:moveTo>
                  <a:lnTo>
                    <a:pt x="396953" y="820975"/>
                  </a:lnTo>
                  <a:lnTo>
                    <a:pt x="360135" y="797471"/>
                  </a:lnTo>
                  <a:lnTo>
                    <a:pt x="323370" y="766459"/>
                  </a:lnTo>
                  <a:lnTo>
                    <a:pt x="285745" y="737039"/>
                  </a:lnTo>
                  <a:lnTo>
                    <a:pt x="246343" y="718311"/>
                  </a:lnTo>
                  <a:lnTo>
                    <a:pt x="314584" y="718311"/>
                  </a:lnTo>
                  <a:lnTo>
                    <a:pt x="337201" y="734080"/>
                  </a:lnTo>
                  <a:lnTo>
                    <a:pt x="354098" y="748672"/>
                  </a:lnTo>
                  <a:lnTo>
                    <a:pt x="372656" y="764414"/>
                  </a:lnTo>
                  <a:lnTo>
                    <a:pt x="391937" y="778947"/>
                  </a:lnTo>
                  <a:lnTo>
                    <a:pt x="411004" y="789910"/>
                  </a:lnTo>
                  <a:lnTo>
                    <a:pt x="444766" y="797783"/>
                  </a:lnTo>
                  <a:lnTo>
                    <a:pt x="536657" y="797783"/>
                  </a:lnTo>
                  <a:lnTo>
                    <a:pt x="526966" y="808309"/>
                  </a:lnTo>
                  <a:lnTo>
                    <a:pt x="487221" y="826790"/>
                  </a:lnTo>
                  <a:lnTo>
                    <a:pt x="441788" y="831656"/>
                  </a:lnTo>
                  <a:close/>
                </a:path>
              </a:pathLst>
            </a:custGeom>
            <a:solidFill>
              <a:srgbClr val="48B4BA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xfrm>
            <a:off x="1016000" y="2628097"/>
            <a:ext cx="4421505" cy="641350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4000" spc="95">
                <a:solidFill>
                  <a:srgbClr val="FFFFFF"/>
                </a:solidFill>
              </a:rPr>
              <a:t>Team</a:t>
            </a:r>
            <a:r>
              <a:rPr dirty="0" sz="4000" spc="-175">
                <a:solidFill>
                  <a:srgbClr val="FFFFFF"/>
                </a:solidFill>
              </a:rPr>
              <a:t> </a:t>
            </a:r>
            <a:r>
              <a:rPr dirty="0" sz="4000" spc="90">
                <a:solidFill>
                  <a:srgbClr val="FFFFFF"/>
                </a:solidFill>
              </a:rPr>
              <a:t>TechQuilla</a:t>
            </a:r>
            <a:endParaRPr sz="4000"/>
          </a:p>
        </p:txBody>
      </p:sp>
      <p:sp>
        <p:nvSpPr>
          <p:cNvPr id="18" name="object 18"/>
          <p:cNvSpPr txBox="1"/>
          <p:nvPr/>
        </p:nvSpPr>
        <p:spPr>
          <a:xfrm>
            <a:off x="794216" y="5026681"/>
            <a:ext cx="3446779" cy="5892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700" spc="-5" b="1">
                <a:solidFill>
                  <a:srgbClr val="FFFFFF"/>
                </a:solidFill>
                <a:latin typeface="Arial"/>
                <a:cs typeface="Arial"/>
              </a:rPr>
              <a:t>Team</a:t>
            </a:r>
            <a:r>
              <a:rPr dirty="0" sz="3700" spc="-8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700" spc="-5" b="1">
                <a:solidFill>
                  <a:srgbClr val="FFFFFF"/>
                </a:solidFill>
                <a:latin typeface="Arial"/>
                <a:cs typeface="Arial"/>
              </a:rPr>
              <a:t>Members</a:t>
            </a:r>
            <a:endParaRPr sz="37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9537373" y="7828029"/>
            <a:ext cx="2178685" cy="406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500" spc="-5">
                <a:latin typeface="Arial MT"/>
                <a:cs typeface="Arial MT"/>
              </a:rPr>
              <a:t>Instant</a:t>
            </a:r>
            <a:r>
              <a:rPr dirty="0" sz="2500" spc="-65">
                <a:latin typeface="Arial MT"/>
                <a:cs typeface="Arial MT"/>
              </a:rPr>
              <a:t> </a:t>
            </a:r>
            <a:r>
              <a:rPr dirty="0" sz="2500" spc="-5">
                <a:latin typeface="Arial MT"/>
                <a:cs typeface="Arial MT"/>
              </a:rPr>
              <a:t>Reports</a:t>
            </a:r>
            <a:endParaRPr sz="2500">
              <a:latin typeface="Arial MT"/>
              <a:cs typeface="Arial MT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9537373" y="8941428"/>
            <a:ext cx="2848610" cy="9017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00"/>
              </a:spcBef>
            </a:pPr>
            <a:r>
              <a:rPr dirty="0" sz="2500" spc="-5">
                <a:latin typeface="Arial MT"/>
                <a:cs typeface="Arial MT"/>
              </a:rPr>
              <a:t>Monitor</a:t>
            </a:r>
            <a:r>
              <a:rPr dirty="0" sz="2500" spc="-40">
                <a:latin typeface="Arial MT"/>
                <a:cs typeface="Arial MT"/>
              </a:rPr>
              <a:t> </a:t>
            </a:r>
            <a:r>
              <a:rPr dirty="0" sz="2500" spc="-5">
                <a:latin typeface="Arial MT"/>
                <a:cs typeface="Arial MT"/>
              </a:rPr>
              <a:t>Your</a:t>
            </a:r>
            <a:r>
              <a:rPr dirty="0" sz="2500" spc="-35">
                <a:latin typeface="Arial MT"/>
                <a:cs typeface="Arial MT"/>
              </a:rPr>
              <a:t> </a:t>
            </a:r>
            <a:r>
              <a:rPr dirty="0" sz="2500" spc="-5">
                <a:latin typeface="Arial MT"/>
                <a:cs typeface="Arial MT"/>
              </a:rPr>
              <a:t>Health </a:t>
            </a:r>
            <a:r>
              <a:rPr dirty="0" sz="2500" spc="-680">
                <a:latin typeface="Arial MT"/>
                <a:cs typeface="Arial MT"/>
              </a:rPr>
              <a:t> </a:t>
            </a:r>
            <a:r>
              <a:rPr dirty="0" sz="2500" spc="-5">
                <a:latin typeface="Arial MT"/>
                <a:cs typeface="Arial MT"/>
              </a:rPr>
              <a:t>Vitals</a:t>
            </a:r>
            <a:endParaRPr sz="2500">
              <a:latin typeface="Arial MT"/>
              <a:cs typeface="Arial MT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4494381" y="7595766"/>
            <a:ext cx="1966595" cy="9017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00"/>
              </a:spcBef>
            </a:pPr>
            <a:r>
              <a:rPr dirty="0" sz="2500" spc="-5">
                <a:latin typeface="Arial MT"/>
                <a:cs typeface="Arial MT"/>
              </a:rPr>
              <a:t>Instant</a:t>
            </a:r>
            <a:r>
              <a:rPr dirty="0" sz="2500" spc="-70">
                <a:latin typeface="Arial MT"/>
                <a:cs typeface="Arial MT"/>
              </a:rPr>
              <a:t> </a:t>
            </a:r>
            <a:r>
              <a:rPr dirty="0" sz="2500" spc="-5">
                <a:latin typeface="Arial MT"/>
                <a:cs typeface="Arial MT"/>
              </a:rPr>
              <a:t>Virtual </a:t>
            </a:r>
            <a:r>
              <a:rPr dirty="0" sz="2500" spc="-680">
                <a:latin typeface="Arial MT"/>
                <a:cs typeface="Arial MT"/>
              </a:rPr>
              <a:t> </a:t>
            </a:r>
            <a:r>
              <a:rPr dirty="0" sz="2500" spc="-5">
                <a:latin typeface="Arial MT"/>
                <a:cs typeface="Arial MT"/>
              </a:rPr>
              <a:t>Consultations</a:t>
            </a:r>
            <a:endParaRPr sz="2500">
              <a:latin typeface="Arial MT"/>
              <a:cs typeface="Arial MT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4416120" y="8941428"/>
            <a:ext cx="2919095" cy="9017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00"/>
              </a:spcBef>
            </a:pPr>
            <a:r>
              <a:rPr dirty="0" sz="2500" spc="-5">
                <a:latin typeface="Arial MT"/>
                <a:cs typeface="Arial MT"/>
              </a:rPr>
              <a:t>Report</a:t>
            </a:r>
            <a:r>
              <a:rPr dirty="0" sz="2500" spc="-30">
                <a:latin typeface="Arial MT"/>
                <a:cs typeface="Arial MT"/>
              </a:rPr>
              <a:t> </a:t>
            </a:r>
            <a:r>
              <a:rPr dirty="0" sz="2500">
                <a:latin typeface="Arial MT"/>
                <a:cs typeface="Arial MT"/>
              </a:rPr>
              <a:t>to</a:t>
            </a:r>
            <a:r>
              <a:rPr dirty="0" sz="2500" spc="-30">
                <a:latin typeface="Arial MT"/>
                <a:cs typeface="Arial MT"/>
              </a:rPr>
              <a:t> </a:t>
            </a:r>
            <a:r>
              <a:rPr dirty="0" sz="2500" spc="-5">
                <a:latin typeface="Arial MT"/>
                <a:cs typeface="Arial MT"/>
              </a:rPr>
              <a:t>Doctor</a:t>
            </a:r>
            <a:r>
              <a:rPr dirty="0" sz="2500" spc="-30">
                <a:latin typeface="Arial MT"/>
                <a:cs typeface="Arial MT"/>
              </a:rPr>
              <a:t> </a:t>
            </a:r>
            <a:r>
              <a:rPr dirty="0" sz="2500" spc="-5">
                <a:latin typeface="Arial MT"/>
                <a:cs typeface="Arial MT"/>
              </a:rPr>
              <a:t>For </a:t>
            </a:r>
            <a:r>
              <a:rPr dirty="0" sz="2500" spc="-680">
                <a:latin typeface="Arial MT"/>
                <a:cs typeface="Arial MT"/>
              </a:rPr>
              <a:t> </a:t>
            </a:r>
            <a:r>
              <a:rPr dirty="0" sz="2500" spc="-5">
                <a:latin typeface="Arial MT"/>
                <a:cs typeface="Arial MT"/>
              </a:rPr>
              <a:t>Consultations</a:t>
            </a:r>
            <a:endParaRPr sz="2500">
              <a:latin typeface="Arial MT"/>
              <a:cs typeface="Arial MT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1130766" y="6360783"/>
            <a:ext cx="12965430" cy="3197225"/>
            <a:chOff x="1130766" y="6360783"/>
            <a:chExt cx="12965430" cy="3197225"/>
          </a:xfrm>
        </p:grpSpPr>
        <p:sp>
          <p:nvSpPr>
            <p:cNvPr id="24" name="object 24"/>
            <p:cNvSpPr/>
            <p:nvPr/>
          </p:nvSpPr>
          <p:spPr>
            <a:xfrm>
              <a:off x="13690214" y="8972948"/>
              <a:ext cx="203200" cy="584835"/>
            </a:xfrm>
            <a:custGeom>
              <a:avLst/>
              <a:gdLst/>
              <a:ahLst/>
              <a:cxnLst/>
              <a:rect l="l" t="t" r="r" b="b"/>
              <a:pathLst>
                <a:path w="203200" h="584834">
                  <a:moveTo>
                    <a:pt x="106652" y="209232"/>
                  </a:moveTo>
                  <a:lnTo>
                    <a:pt x="86364" y="209232"/>
                  </a:lnTo>
                  <a:lnTo>
                    <a:pt x="86364" y="151279"/>
                  </a:lnTo>
                  <a:lnTo>
                    <a:pt x="59391" y="142298"/>
                  </a:lnTo>
                  <a:lnTo>
                    <a:pt x="39611" y="125641"/>
                  </a:lnTo>
                  <a:lnTo>
                    <a:pt x="27439" y="103054"/>
                  </a:lnTo>
                  <a:lnTo>
                    <a:pt x="23290" y="76280"/>
                  </a:lnTo>
                  <a:lnTo>
                    <a:pt x="29331" y="46615"/>
                  </a:lnTo>
                  <a:lnTo>
                    <a:pt x="45769" y="22365"/>
                  </a:lnTo>
                  <a:lnTo>
                    <a:pt x="70073" y="6003"/>
                  </a:lnTo>
                  <a:lnTo>
                    <a:pt x="99713" y="0"/>
                  </a:lnTo>
                  <a:lnTo>
                    <a:pt x="128991" y="6003"/>
                  </a:lnTo>
                  <a:lnTo>
                    <a:pt x="152515" y="22365"/>
                  </a:lnTo>
                  <a:lnTo>
                    <a:pt x="168176" y="46615"/>
                  </a:lnTo>
                  <a:lnTo>
                    <a:pt x="173865" y="76280"/>
                  </a:lnTo>
                  <a:lnTo>
                    <a:pt x="169069" y="103062"/>
                  </a:lnTo>
                  <a:lnTo>
                    <a:pt x="155474" y="125649"/>
                  </a:lnTo>
                  <a:lnTo>
                    <a:pt x="134272" y="142301"/>
                  </a:lnTo>
                  <a:lnTo>
                    <a:pt x="106652" y="151279"/>
                  </a:lnTo>
                  <a:lnTo>
                    <a:pt x="106652" y="209232"/>
                  </a:lnTo>
                  <a:close/>
                </a:path>
                <a:path w="203200" h="584834">
                  <a:moveTo>
                    <a:pt x="165891" y="213524"/>
                  </a:moveTo>
                  <a:lnTo>
                    <a:pt x="106652" y="213524"/>
                  </a:lnTo>
                  <a:lnTo>
                    <a:pt x="117957" y="211514"/>
                  </a:lnTo>
                  <a:lnTo>
                    <a:pt x="123541" y="209403"/>
                  </a:lnTo>
                  <a:lnTo>
                    <a:pt x="126554" y="207166"/>
                  </a:lnTo>
                  <a:lnTo>
                    <a:pt x="130165" y="204765"/>
                  </a:lnTo>
                  <a:lnTo>
                    <a:pt x="156005" y="188426"/>
                  </a:lnTo>
                  <a:lnTo>
                    <a:pt x="170289" y="170075"/>
                  </a:lnTo>
                  <a:lnTo>
                    <a:pt x="176380" y="146492"/>
                  </a:lnTo>
                  <a:lnTo>
                    <a:pt x="177659" y="114441"/>
                  </a:lnTo>
                  <a:lnTo>
                    <a:pt x="177659" y="107403"/>
                  </a:lnTo>
                  <a:lnTo>
                    <a:pt x="183319" y="101727"/>
                  </a:lnTo>
                  <a:lnTo>
                    <a:pt x="197358" y="101727"/>
                  </a:lnTo>
                  <a:lnTo>
                    <a:pt x="203018" y="107403"/>
                  </a:lnTo>
                  <a:lnTo>
                    <a:pt x="203099" y="114441"/>
                  </a:lnTo>
                  <a:lnTo>
                    <a:pt x="202197" y="149416"/>
                  </a:lnTo>
                  <a:lnTo>
                    <a:pt x="195882" y="179127"/>
                  </a:lnTo>
                  <a:lnTo>
                    <a:pt x="178722" y="204778"/>
                  </a:lnTo>
                  <a:lnTo>
                    <a:pt x="165891" y="213524"/>
                  </a:lnTo>
                  <a:close/>
                </a:path>
                <a:path w="203200" h="584834">
                  <a:moveTo>
                    <a:pt x="77052" y="559412"/>
                  </a:moveTo>
                  <a:lnTo>
                    <a:pt x="65285" y="559412"/>
                  </a:lnTo>
                  <a:lnTo>
                    <a:pt x="60842" y="553757"/>
                  </a:lnTo>
                  <a:lnTo>
                    <a:pt x="60842" y="545742"/>
                  </a:lnTo>
                  <a:lnTo>
                    <a:pt x="61187" y="544908"/>
                  </a:lnTo>
                  <a:lnTo>
                    <a:pt x="61390" y="543993"/>
                  </a:lnTo>
                  <a:lnTo>
                    <a:pt x="47372" y="535918"/>
                  </a:lnTo>
                  <a:lnTo>
                    <a:pt x="35977" y="525419"/>
                  </a:lnTo>
                  <a:lnTo>
                    <a:pt x="28321" y="512170"/>
                  </a:lnTo>
                  <a:lnTo>
                    <a:pt x="25521" y="495845"/>
                  </a:lnTo>
                  <a:lnTo>
                    <a:pt x="29025" y="479080"/>
                  </a:lnTo>
                  <a:lnTo>
                    <a:pt x="38521" y="465436"/>
                  </a:lnTo>
                  <a:lnTo>
                    <a:pt x="52482" y="454284"/>
                  </a:lnTo>
                  <a:lnTo>
                    <a:pt x="69383" y="444991"/>
                  </a:lnTo>
                  <a:lnTo>
                    <a:pt x="52482" y="435729"/>
                  </a:lnTo>
                  <a:lnTo>
                    <a:pt x="38521" y="424583"/>
                  </a:lnTo>
                  <a:lnTo>
                    <a:pt x="29025" y="410928"/>
                  </a:lnTo>
                  <a:lnTo>
                    <a:pt x="25521" y="394137"/>
                  </a:lnTo>
                  <a:lnTo>
                    <a:pt x="29025" y="377372"/>
                  </a:lnTo>
                  <a:lnTo>
                    <a:pt x="38521" y="363729"/>
                  </a:lnTo>
                  <a:lnTo>
                    <a:pt x="52482" y="352576"/>
                  </a:lnTo>
                  <a:lnTo>
                    <a:pt x="69383" y="343283"/>
                  </a:lnTo>
                  <a:lnTo>
                    <a:pt x="52479" y="334018"/>
                  </a:lnTo>
                  <a:lnTo>
                    <a:pt x="38511" y="322868"/>
                  </a:lnTo>
                  <a:lnTo>
                    <a:pt x="29008" y="309211"/>
                  </a:lnTo>
                  <a:lnTo>
                    <a:pt x="25501" y="292429"/>
                  </a:lnTo>
                  <a:lnTo>
                    <a:pt x="29239" y="269131"/>
                  </a:lnTo>
                  <a:lnTo>
                    <a:pt x="39380" y="251858"/>
                  </a:lnTo>
                  <a:lnTo>
                    <a:pt x="54319" y="239178"/>
                  </a:lnTo>
                  <a:lnTo>
                    <a:pt x="72447" y="229655"/>
                  </a:lnTo>
                  <a:lnTo>
                    <a:pt x="70885" y="228903"/>
                  </a:lnTo>
                  <a:lnTo>
                    <a:pt x="33037" y="205131"/>
                  </a:lnTo>
                  <a:lnTo>
                    <a:pt x="2542" y="150217"/>
                  </a:lnTo>
                  <a:lnTo>
                    <a:pt x="0" y="114441"/>
                  </a:lnTo>
                  <a:lnTo>
                    <a:pt x="0" y="107403"/>
                  </a:lnTo>
                  <a:lnTo>
                    <a:pt x="5518" y="101727"/>
                  </a:lnTo>
                  <a:lnTo>
                    <a:pt x="19516" y="101727"/>
                  </a:lnTo>
                  <a:lnTo>
                    <a:pt x="24872" y="107403"/>
                  </a:lnTo>
                  <a:lnTo>
                    <a:pt x="24872" y="114441"/>
                  </a:lnTo>
                  <a:lnTo>
                    <a:pt x="26754" y="145081"/>
                  </a:lnTo>
                  <a:lnTo>
                    <a:pt x="50403" y="187605"/>
                  </a:lnTo>
                  <a:lnTo>
                    <a:pt x="86364" y="207788"/>
                  </a:lnTo>
                  <a:lnTo>
                    <a:pt x="86364" y="209232"/>
                  </a:lnTo>
                  <a:lnTo>
                    <a:pt x="106652" y="209232"/>
                  </a:lnTo>
                  <a:lnTo>
                    <a:pt x="106652" y="213524"/>
                  </a:lnTo>
                  <a:lnTo>
                    <a:pt x="165891" y="213524"/>
                  </a:lnTo>
                  <a:lnTo>
                    <a:pt x="145361" y="227519"/>
                  </a:lnTo>
                  <a:lnTo>
                    <a:pt x="143068" y="228659"/>
                  </a:lnTo>
                  <a:lnTo>
                    <a:pt x="140776" y="229493"/>
                  </a:lnTo>
                  <a:lnTo>
                    <a:pt x="138483" y="230571"/>
                  </a:lnTo>
                  <a:lnTo>
                    <a:pt x="153983" y="240142"/>
                  </a:lnTo>
                  <a:lnTo>
                    <a:pt x="161168" y="247434"/>
                  </a:lnTo>
                  <a:lnTo>
                    <a:pt x="106652" y="247434"/>
                  </a:lnTo>
                  <a:lnTo>
                    <a:pt x="106652" y="250363"/>
                  </a:lnTo>
                  <a:lnTo>
                    <a:pt x="86364" y="250363"/>
                  </a:lnTo>
                  <a:lnTo>
                    <a:pt x="71862" y="258011"/>
                  </a:lnTo>
                  <a:lnTo>
                    <a:pt x="59737" y="266621"/>
                  </a:lnTo>
                  <a:lnTo>
                    <a:pt x="51415" y="277618"/>
                  </a:lnTo>
                  <a:lnTo>
                    <a:pt x="48325" y="292429"/>
                  </a:lnTo>
                  <a:lnTo>
                    <a:pt x="51415" y="301732"/>
                  </a:lnTo>
                  <a:lnTo>
                    <a:pt x="59737" y="309994"/>
                  </a:lnTo>
                  <a:lnTo>
                    <a:pt x="71862" y="317447"/>
                  </a:lnTo>
                  <a:lnTo>
                    <a:pt x="86364" y="324325"/>
                  </a:lnTo>
                  <a:lnTo>
                    <a:pt x="162873" y="324325"/>
                  </a:lnTo>
                  <a:lnTo>
                    <a:pt x="150722" y="334021"/>
                  </a:lnTo>
                  <a:lnTo>
                    <a:pt x="133817" y="343283"/>
                  </a:lnTo>
                  <a:lnTo>
                    <a:pt x="150709" y="352576"/>
                  </a:lnTo>
                  <a:lnTo>
                    <a:pt x="162790" y="362241"/>
                  </a:lnTo>
                  <a:lnTo>
                    <a:pt x="106652" y="362241"/>
                  </a:lnTo>
                  <a:lnTo>
                    <a:pt x="86364" y="362282"/>
                  </a:lnTo>
                  <a:lnTo>
                    <a:pt x="71862" y="369139"/>
                  </a:lnTo>
                  <a:lnTo>
                    <a:pt x="59737" y="376585"/>
                  </a:lnTo>
                  <a:lnTo>
                    <a:pt x="51415" y="384843"/>
                  </a:lnTo>
                  <a:lnTo>
                    <a:pt x="48325" y="394137"/>
                  </a:lnTo>
                  <a:lnTo>
                    <a:pt x="51415" y="403440"/>
                  </a:lnTo>
                  <a:lnTo>
                    <a:pt x="59737" y="411704"/>
                  </a:lnTo>
                  <a:lnTo>
                    <a:pt x="71862" y="419164"/>
                  </a:lnTo>
                  <a:lnTo>
                    <a:pt x="86364" y="426053"/>
                  </a:lnTo>
                  <a:lnTo>
                    <a:pt x="162712" y="426053"/>
                  </a:lnTo>
                  <a:lnTo>
                    <a:pt x="150555" y="435729"/>
                  </a:lnTo>
                  <a:lnTo>
                    <a:pt x="133634" y="444991"/>
                  </a:lnTo>
                  <a:lnTo>
                    <a:pt x="150478" y="454284"/>
                  </a:lnTo>
                  <a:lnTo>
                    <a:pt x="162525" y="463969"/>
                  </a:lnTo>
                  <a:lnTo>
                    <a:pt x="106652" y="463969"/>
                  </a:lnTo>
                  <a:lnTo>
                    <a:pt x="86364" y="463990"/>
                  </a:lnTo>
                  <a:lnTo>
                    <a:pt x="71862" y="470846"/>
                  </a:lnTo>
                  <a:lnTo>
                    <a:pt x="59737" y="478292"/>
                  </a:lnTo>
                  <a:lnTo>
                    <a:pt x="51415" y="486551"/>
                  </a:lnTo>
                  <a:lnTo>
                    <a:pt x="48325" y="495845"/>
                  </a:lnTo>
                  <a:lnTo>
                    <a:pt x="51415" y="506807"/>
                  </a:lnTo>
                  <a:lnTo>
                    <a:pt x="59737" y="515530"/>
                  </a:lnTo>
                  <a:lnTo>
                    <a:pt x="71862" y="522247"/>
                  </a:lnTo>
                  <a:lnTo>
                    <a:pt x="86364" y="527191"/>
                  </a:lnTo>
                  <a:lnTo>
                    <a:pt x="106652" y="527191"/>
                  </a:lnTo>
                  <a:lnTo>
                    <a:pt x="106652" y="528472"/>
                  </a:lnTo>
                  <a:lnTo>
                    <a:pt x="164183" y="528472"/>
                  </a:lnTo>
                  <a:lnTo>
                    <a:pt x="160714" y="532502"/>
                  </a:lnTo>
                  <a:lnTo>
                    <a:pt x="149743" y="540738"/>
                  </a:lnTo>
                  <a:lnTo>
                    <a:pt x="150737" y="542528"/>
                  </a:lnTo>
                  <a:lnTo>
                    <a:pt x="150545" y="543993"/>
                  </a:lnTo>
                  <a:lnTo>
                    <a:pt x="150473" y="553757"/>
                  </a:lnTo>
                  <a:lnTo>
                    <a:pt x="145247" y="557662"/>
                  </a:lnTo>
                  <a:lnTo>
                    <a:pt x="106692" y="557662"/>
                  </a:lnTo>
                  <a:lnTo>
                    <a:pt x="106692" y="558740"/>
                  </a:lnTo>
                  <a:lnTo>
                    <a:pt x="86405" y="558740"/>
                  </a:lnTo>
                  <a:lnTo>
                    <a:pt x="86405" y="559208"/>
                  </a:lnTo>
                  <a:lnTo>
                    <a:pt x="77052" y="559412"/>
                  </a:lnTo>
                  <a:close/>
                </a:path>
                <a:path w="203200" h="584834">
                  <a:moveTo>
                    <a:pt x="162899" y="324304"/>
                  </a:moveTo>
                  <a:lnTo>
                    <a:pt x="106652" y="324304"/>
                  </a:lnTo>
                  <a:lnTo>
                    <a:pt x="121154" y="317430"/>
                  </a:lnTo>
                  <a:lnTo>
                    <a:pt x="133279" y="309984"/>
                  </a:lnTo>
                  <a:lnTo>
                    <a:pt x="141601" y="301729"/>
                  </a:lnTo>
                  <a:lnTo>
                    <a:pt x="144691" y="292429"/>
                  </a:lnTo>
                  <a:lnTo>
                    <a:pt x="144453" y="276208"/>
                  </a:lnTo>
                  <a:lnTo>
                    <a:pt x="140887" y="264569"/>
                  </a:lnTo>
                  <a:lnTo>
                    <a:pt x="129713" y="255611"/>
                  </a:lnTo>
                  <a:lnTo>
                    <a:pt x="106652" y="247434"/>
                  </a:lnTo>
                  <a:lnTo>
                    <a:pt x="161168" y="247434"/>
                  </a:lnTo>
                  <a:lnTo>
                    <a:pt x="166422" y="252766"/>
                  </a:lnTo>
                  <a:lnTo>
                    <a:pt x="174696" y="269757"/>
                  </a:lnTo>
                  <a:lnTo>
                    <a:pt x="177699" y="292429"/>
                  </a:lnTo>
                  <a:lnTo>
                    <a:pt x="174192" y="309220"/>
                  </a:lnTo>
                  <a:lnTo>
                    <a:pt x="164690" y="322875"/>
                  </a:lnTo>
                  <a:lnTo>
                    <a:pt x="162899" y="324304"/>
                  </a:lnTo>
                  <a:close/>
                </a:path>
                <a:path w="203200" h="584834">
                  <a:moveTo>
                    <a:pt x="162873" y="324325"/>
                  </a:moveTo>
                  <a:lnTo>
                    <a:pt x="86364" y="324325"/>
                  </a:lnTo>
                  <a:lnTo>
                    <a:pt x="86364" y="250363"/>
                  </a:lnTo>
                  <a:lnTo>
                    <a:pt x="106652" y="250363"/>
                  </a:lnTo>
                  <a:lnTo>
                    <a:pt x="106652" y="324304"/>
                  </a:lnTo>
                  <a:lnTo>
                    <a:pt x="162899" y="324304"/>
                  </a:lnTo>
                  <a:close/>
                </a:path>
                <a:path w="203200" h="584834">
                  <a:moveTo>
                    <a:pt x="162763" y="426012"/>
                  </a:moveTo>
                  <a:lnTo>
                    <a:pt x="106652" y="426012"/>
                  </a:lnTo>
                  <a:lnTo>
                    <a:pt x="121154" y="419146"/>
                  </a:lnTo>
                  <a:lnTo>
                    <a:pt x="133279" y="411699"/>
                  </a:lnTo>
                  <a:lnTo>
                    <a:pt x="141601" y="403440"/>
                  </a:lnTo>
                  <a:lnTo>
                    <a:pt x="144691" y="394137"/>
                  </a:lnTo>
                  <a:lnTo>
                    <a:pt x="141601" y="384842"/>
                  </a:lnTo>
                  <a:lnTo>
                    <a:pt x="133279" y="376580"/>
                  </a:lnTo>
                  <a:lnTo>
                    <a:pt x="121154" y="369122"/>
                  </a:lnTo>
                  <a:lnTo>
                    <a:pt x="106652" y="362241"/>
                  </a:lnTo>
                  <a:lnTo>
                    <a:pt x="162790" y="362241"/>
                  </a:lnTo>
                  <a:lnTo>
                    <a:pt x="164649" y="363729"/>
                  </a:lnTo>
                  <a:lnTo>
                    <a:pt x="174124" y="377372"/>
                  </a:lnTo>
                  <a:lnTo>
                    <a:pt x="177618" y="394137"/>
                  </a:lnTo>
                  <a:lnTo>
                    <a:pt x="174095" y="410928"/>
                  </a:lnTo>
                  <a:lnTo>
                    <a:pt x="164558" y="424583"/>
                  </a:lnTo>
                  <a:lnTo>
                    <a:pt x="162763" y="426012"/>
                  </a:lnTo>
                  <a:close/>
                </a:path>
                <a:path w="203200" h="584834">
                  <a:moveTo>
                    <a:pt x="162712" y="426053"/>
                  </a:moveTo>
                  <a:lnTo>
                    <a:pt x="86364" y="426053"/>
                  </a:lnTo>
                  <a:lnTo>
                    <a:pt x="86364" y="362282"/>
                  </a:lnTo>
                  <a:lnTo>
                    <a:pt x="106652" y="362282"/>
                  </a:lnTo>
                  <a:lnTo>
                    <a:pt x="106652" y="426012"/>
                  </a:lnTo>
                  <a:lnTo>
                    <a:pt x="162763" y="426012"/>
                  </a:lnTo>
                  <a:close/>
                </a:path>
                <a:path w="203200" h="584834">
                  <a:moveTo>
                    <a:pt x="164183" y="528472"/>
                  </a:moveTo>
                  <a:lnTo>
                    <a:pt x="106652" y="528472"/>
                  </a:lnTo>
                  <a:lnTo>
                    <a:pt x="121154" y="523815"/>
                  </a:lnTo>
                  <a:lnTo>
                    <a:pt x="133279" y="517086"/>
                  </a:lnTo>
                  <a:lnTo>
                    <a:pt x="141601" y="507894"/>
                  </a:lnTo>
                  <a:lnTo>
                    <a:pt x="144691" y="495845"/>
                  </a:lnTo>
                  <a:lnTo>
                    <a:pt x="141601" y="486550"/>
                  </a:lnTo>
                  <a:lnTo>
                    <a:pt x="133279" y="478290"/>
                  </a:lnTo>
                  <a:lnTo>
                    <a:pt x="121154" y="470838"/>
                  </a:lnTo>
                  <a:lnTo>
                    <a:pt x="106652" y="463969"/>
                  </a:lnTo>
                  <a:lnTo>
                    <a:pt x="162525" y="463969"/>
                  </a:lnTo>
                  <a:lnTo>
                    <a:pt x="164350" y="465436"/>
                  </a:lnTo>
                  <a:lnTo>
                    <a:pt x="173764" y="479080"/>
                  </a:lnTo>
                  <a:lnTo>
                    <a:pt x="177233" y="495845"/>
                  </a:lnTo>
                  <a:lnTo>
                    <a:pt x="175163" y="510225"/>
                  </a:lnTo>
                  <a:lnTo>
                    <a:pt x="169422" y="522388"/>
                  </a:lnTo>
                  <a:lnTo>
                    <a:pt x="164183" y="528472"/>
                  </a:lnTo>
                  <a:close/>
                </a:path>
                <a:path w="203200" h="584834">
                  <a:moveTo>
                    <a:pt x="106652" y="527191"/>
                  </a:moveTo>
                  <a:lnTo>
                    <a:pt x="86364" y="527191"/>
                  </a:lnTo>
                  <a:lnTo>
                    <a:pt x="86364" y="463990"/>
                  </a:lnTo>
                  <a:lnTo>
                    <a:pt x="106652" y="463990"/>
                  </a:lnTo>
                  <a:lnTo>
                    <a:pt x="106652" y="527191"/>
                  </a:lnTo>
                  <a:close/>
                </a:path>
                <a:path w="203200" h="584834">
                  <a:moveTo>
                    <a:pt x="142906" y="559412"/>
                  </a:moveTo>
                  <a:lnTo>
                    <a:pt x="135866" y="559412"/>
                  </a:lnTo>
                  <a:lnTo>
                    <a:pt x="133587" y="559373"/>
                  </a:lnTo>
                  <a:lnTo>
                    <a:pt x="128377" y="559163"/>
                  </a:lnTo>
                  <a:lnTo>
                    <a:pt x="119619" y="558639"/>
                  </a:lnTo>
                  <a:lnTo>
                    <a:pt x="106692" y="557662"/>
                  </a:lnTo>
                  <a:lnTo>
                    <a:pt x="145247" y="557662"/>
                  </a:lnTo>
                  <a:lnTo>
                    <a:pt x="142906" y="559412"/>
                  </a:lnTo>
                  <a:close/>
                </a:path>
                <a:path w="203200" h="584834">
                  <a:moveTo>
                    <a:pt x="103568" y="584839"/>
                  </a:moveTo>
                  <a:lnTo>
                    <a:pt x="89529" y="584839"/>
                  </a:lnTo>
                  <a:lnTo>
                    <a:pt x="86405" y="579184"/>
                  </a:lnTo>
                  <a:lnTo>
                    <a:pt x="86405" y="558740"/>
                  </a:lnTo>
                  <a:lnTo>
                    <a:pt x="106692" y="558740"/>
                  </a:lnTo>
                  <a:lnTo>
                    <a:pt x="106692" y="579184"/>
                  </a:lnTo>
                  <a:lnTo>
                    <a:pt x="103568" y="584839"/>
                  </a:lnTo>
                  <a:close/>
                </a:path>
              </a:pathLst>
            </a:custGeom>
            <a:solidFill>
              <a:srgbClr val="48B4BA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5" name="object 2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487480" y="9039078"/>
              <a:ext cx="203586" cy="163179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892543" y="9039078"/>
              <a:ext cx="203566" cy="162813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30766" y="6360783"/>
              <a:ext cx="104775" cy="104774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30766" y="6856083"/>
              <a:ext cx="104775" cy="104774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30766" y="7351383"/>
              <a:ext cx="104775" cy="104774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30766" y="7846683"/>
              <a:ext cx="104775" cy="104774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30766" y="8341983"/>
              <a:ext cx="104775" cy="104774"/>
            </a:xfrm>
            <a:prstGeom prst="rect">
              <a:avLst/>
            </a:prstGeom>
          </p:spPr>
        </p:pic>
      </p:grpSp>
      <p:sp>
        <p:nvSpPr>
          <p:cNvPr id="32" name="object 32"/>
          <p:cNvSpPr txBox="1"/>
          <p:nvPr/>
        </p:nvSpPr>
        <p:spPr>
          <a:xfrm>
            <a:off x="1578357" y="3367737"/>
            <a:ext cx="5289550" cy="7239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 indent="654685">
              <a:lnSpc>
                <a:spcPct val="117500"/>
              </a:lnSpc>
              <a:spcBef>
                <a:spcPts val="95"/>
              </a:spcBef>
              <a:tabLst>
                <a:tab pos="2644775" algn="l"/>
              </a:tabLst>
            </a:pPr>
            <a:r>
              <a:rPr dirty="0" sz="1950" spc="10" b="1">
                <a:solidFill>
                  <a:srgbClr val="FFFFFF"/>
                </a:solidFill>
                <a:latin typeface="Arial"/>
                <a:cs typeface="Arial"/>
              </a:rPr>
              <a:t>Govind</a:t>
            </a:r>
            <a:r>
              <a:rPr dirty="0" sz="1950" spc="1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950" spc="5" b="1">
                <a:solidFill>
                  <a:srgbClr val="FFFFFF"/>
                </a:solidFill>
                <a:latin typeface="Arial"/>
                <a:cs typeface="Arial"/>
              </a:rPr>
              <a:t>Ballabh	Pant Instittute of </a:t>
            </a:r>
            <a:r>
              <a:rPr dirty="0" sz="1950" spc="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950" spc="5" b="1">
                <a:solidFill>
                  <a:srgbClr val="FFFFFF"/>
                </a:solidFill>
                <a:latin typeface="Arial"/>
                <a:cs typeface="Arial"/>
              </a:rPr>
              <a:t>Engineering</a:t>
            </a:r>
            <a:r>
              <a:rPr dirty="0" sz="1950" spc="10" b="1">
                <a:solidFill>
                  <a:srgbClr val="FFFFFF"/>
                </a:solidFill>
                <a:latin typeface="Arial"/>
                <a:cs typeface="Arial"/>
              </a:rPr>
              <a:t> and</a:t>
            </a:r>
            <a:r>
              <a:rPr dirty="0" sz="1950" spc="1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950" spc="5" b="1">
                <a:solidFill>
                  <a:srgbClr val="FFFFFF"/>
                </a:solidFill>
                <a:latin typeface="Arial"/>
                <a:cs typeface="Arial"/>
              </a:rPr>
              <a:t>Technology,</a:t>
            </a:r>
            <a:r>
              <a:rPr dirty="0" sz="1950" spc="1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950" spc="5" b="1">
                <a:solidFill>
                  <a:srgbClr val="FFFFFF"/>
                </a:solidFill>
                <a:latin typeface="Arial"/>
                <a:cs typeface="Arial"/>
              </a:rPr>
              <a:t>Pauri</a:t>
            </a:r>
            <a:r>
              <a:rPr dirty="0" sz="1950" spc="1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950" spc="5" b="1">
                <a:solidFill>
                  <a:srgbClr val="FFFFFF"/>
                </a:solidFill>
                <a:latin typeface="Arial"/>
                <a:cs typeface="Arial"/>
              </a:rPr>
              <a:t>Garhwal</a:t>
            </a:r>
            <a:endParaRPr sz="1950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676172" y="6076296"/>
            <a:ext cx="4944110" cy="25019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18415">
              <a:lnSpc>
                <a:spcPct val="116100"/>
              </a:lnSpc>
              <a:spcBef>
                <a:spcPts val="100"/>
              </a:spcBef>
              <a:tabLst>
                <a:tab pos="2638425" algn="l"/>
              </a:tabLst>
            </a:pPr>
            <a:r>
              <a:rPr dirty="0" sz="2800" spc="-5" b="1">
                <a:solidFill>
                  <a:srgbClr val="FFFFFF"/>
                </a:solidFill>
                <a:latin typeface="Arial"/>
                <a:cs typeface="Arial"/>
              </a:rPr>
              <a:t>Ananay Gupta	</a:t>
            </a:r>
            <a:r>
              <a:rPr dirty="0" sz="2800" b="1">
                <a:solidFill>
                  <a:srgbClr val="FFFFFF"/>
                </a:solidFill>
                <a:latin typeface="Arial"/>
                <a:cs typeface="Arial"/>
              </a:rPr>
              <a:t>(</a:t>
            </a:r>
            <a:r>
              <a:rPr dirty="0" sz="2800" spc="-3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800" spc="-5" b="1">
                <a:solidFill>
                  <a:srgbClr val="FFFFFF"/>
                </a:solidFill>
                <a:latin typeface="Arial"/>
                <a:cs typeface="Arial"/>
              </a:rPr>
              <a:t>Team</a:t>
            </a:r>
            <a:r>
              <a:rPr dirty="0" sz="2800" spc="-3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800" spc="-5" b="1">
                <a:solidFill>
                  <a:srgbClr val="FFFFFF"/>
                </a:solidFill>
                <a:latin typeface="Arial"/>
                <a:cs typeface="Arial"/>
              </a:rPr>
              <a:t>Lead</a:t>
            </a:r>
            <a:r>
              <a:rPr dirty="0" sz="2800" spc="-3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800" b="1">
                <a:solidFill>
                  <a:srgbClr val="FFFFFF"/>
                </a:solidFill>
                <a:latin typeface="Arial"/>
                <a:cs typeface="Arial"/>
              </a:rPr>
              <a:t>) </a:t>
            </a:r>
            <a:r>
              <a:rPr dirty="0" sz="2800" spc="-76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800" spc="-5" b="1">
                <a:solidFill>
                  <a:srgbClr val="FFFFFF"/>
                </a:solidFill>
                <a:latin typeface="Arial"/>
                <a:cs typeface="Arial"/>
              </a:rPr>
              <a:t>Arjun</a:t>
            </a:r>
            <a:r>
              <a:rPr dirty="0" sz="2800" spc="-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800" spc="-5" b="1">
                <a:solidFill>
                  <a:srgbClr val="FFFFFF"/>
                </a:solidFill>
                <a:latin typeface="Arial"/>
                <a:cs typeface="Arial"/>
              </a:rPr>
              <a:t>Badola</a:t>
            </a:r>
            <a:endParaRPr sz="2800">
              <a:latin typeface="Arial"/>
              <a:cs typeface="Arial"/>
            </a:endParaRPr>
          </a:p>
          <a:p>
            <a:pPr marL="61594" marR="1356995" indent="-20320">
              <a:lnSpc>
                <a:spcPct val="116100"/>
              </a:lnSpc>
            </a:pPr>
            <a:r>
              <a:rPr dirty="0" sz="2800" spc="-5" b="1">
                <a:solidFill>
                  <a:srgbClr val="FFFFFF"/>
                </a:solidFill>
                <a:latin typeface="Arial"/>
                <a:cs typeface="Arial"/>
              </a:rPr>
              <a:t>Deepanshu</a:t>
            </a:r>
            <a:r>
              <a:rPr dirty="0" sz="2800" spc="-8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800" spc="-5" b="1">
                <a:solidFill>
                  <a:srgbClr val="FFFFFF"/>
                </a:solidFill>
                <a:latin typeface="Arial"/>
                <a:cs typeface="Arial"/>
              </a:rPr>
              <a:t>Chauhan </a:t>
            </a:r>
            <a:r>
              <a:rPr dirty="0" sz="2800" spc="-76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800" spc="-5" b="1">
                <a:solidFill>
                  <a:srgbClr val="FFFFFF"/>
                </a:solidFill>
                <a:latin typeface="Arial"/>
                <a:cs typeface="Arial"/>
              </a:rPr>
              <a:t>Tushar Lingwal </a:t>
            </a:r>
            <a:r>
              <a:rPr dirty="0" sz="28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800" spc="-5" b="1">
                <a:solidFill>
                  <a:srgbClr val="FFFFFF"/>
                </a:solidFill>
                <a:latin typeface="Arial"/>
                <a:cs typeface="Arial"/>
              </a:rPr>
              <a:t>Dikshita</a:t>
            </a:r>
            <a:r>
              <a:rPr dirty="0" sz="2800" spc="-1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800" spc="-5" b="1">
                <a:solidFill>
                  <a:srgbClr val="FFFFFF"/>
                </a:solidFill>
                <a:latin typeface="Arial"/>
                <a:cs typeface="Arial"/>
              </a:rPr>
              <a:t>Bisht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"/>
              <a:ext cx="18287999" cy="1028699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0264753" cy="10282802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016000" y="685865"/>
            <a:ext cx="5267325" cy="6502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100" spc="70"/>
              <a:t>Problem</a:t>
            </a:r>
            <a:r>
              <a:rPr dirty="0" sz="4100" spc="-175"/>
              <a:t> </a:t>
            </a:r>
            <a:r>
              <a:rPr dirty="0" sz="4100" spc="95"/>
              <a:t>Statement</a:t>
            </a:r>
            <a:endParaRPr sz="4100"/>
          </a:p>
        </p:txBody>
      </p:sp>
      <p:grpSp>
        <p:nvGrpSpPr>
          <p:cNvPr id="6" name="object 6"/>
          <p:cNvGrpSpPr/>
          <p:nvPr/>
        </p:nvGrpSpPr>
        <p:grpSpPr>
          <a:xfrm>
            <a:off x="796018" y="1737400"/>
            <a:ext cx="123825" cy="6753225"/>
            <a:chOff x="796018" y="1737400"/>
            <a:chExt cx="123825" cy="6753225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96018" y="1737400"/>
              <a:ext cx="104775" cy="10477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24593" y="2899450"/>
              <a:ext cx="95250" cy="9524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24593" y="4452024"/>
              <a:ext cx="95250" cy="9524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24593" y="5585499"/>
              <a:ext cx="95250" cy="95249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24593" y="8395374"/>
              <a:ext cx="95250" cy="95249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1051209" y="1528256"/>
            <a:ext cx="7427595" cy="7912100"/>
          </a:xfrm>
          <a:prstGeom prst="rect">
            <a:avLst/>
          </a:prstGeom>
        </p:spPr>
        <p:txBody>
          <a:bodyPr wrap="square" lIns="0" tIns="66040" rIns="0" bIns="0" rtlCol="0" vert="horz">
            <a:spAutoFit/>
          </a:bodyPr>
          <a:lstStyle/>
          <a:p>
            <a:pPr algn="just" marL="22860">
              <a:lnSpc>
                <a:spcPct val="100000"/>
              </a:lnSpc>
              <a:spcBef>
                <a:spcPts val="520"/>
              </a:spcBef>
            </a:pPr>
            <a:r>
              <a:rPr dirty="0" sz="2400" spc="-30">
                <a:latin typeface="Lucida Sans Unicode"/>
                <a:cs typeface="Lucida Sans Unicode"/>
              </a:rPr>
              <a:t>I</a:t>
            </a:r>
            <a:r>
              <a:rPr dirty="0" sz="2400" spc="-30">
                <a:latin typeface="Lucida Sans Unicode"/>
                <a:cs typeface="Lucida Sans Unicode"/>
              </a:rPr>
              <a:t>n</a:t>
            </a:r>
            <a:r>
              <a:rPr dirty="0" sz="2400" spc="-55">
                <a:latin typeface="Lucida Sans Unicode"/>
                <a:cs typeface="Lucida Sans Unicode"/>
              </a:rPr>
              <a:t>d</a:t>
            </a:r>
            <a:r>
              <a:rPr dirty="0" sz="2400" spc="-95">
                <a:latin typeface="Lucida Sans Unicode"/>
                <a:cs typeface="Lucida Sans Unicode"/>
              </a:rPr>
              <a:t>i</a:t>
            </a:r>
            <a:r>
              <a:rPr dirty="0" sz="2400">
                <a:latin typeface="Lucida Sans Unicode"/>
                <a:cs typeface="Lucida Sans Unicode"/>
              </a:rPr>
              <a:t>a</a:t>
            </a:r>
            <a:r>
              <a:rPr dirty="0" sz="2400" spc="-140">
                <a:latin typeface="Lucida Sans Unicode"/>
                <a:cs typeface="Lucida Sans Unicode"/>
              </a:rPr>
              <a:t> </a:t>
            </a:r>
            <a:r>
              <a:rPr dirty="0" sz="2400" spc="-5">
                <a:latin typeface="Lucida Sans Unicode"/>
                <a:cs typeface="Lucida Sans Unicode"/>
              </a:rPr>
              <a:t>a</a:t>
            </a:r>
            <a:r>
              <a:rPr dirty="0" sz="2400" spc="-100">
                <a:latin typeface="Lucida Sans Unicode"/>
                <a:cs typeface="Lucida Sans Unicode"/>
              </a:rPr>
              <a:t>cc</a:t>
            </a:r>
            <a:r>
              <a:rPr dirty="0" sz="2400" spc="-35">
                <a:latin typeface="Lucida Sans Unicode"/>
                <a:cs typeface="Lucida Sans Unicode"/>
              </a:rPr>
              <a:t>o</a:t>
            </a:r>
            <a:r>
              <a:rPr dirty="0" sz="2400" spc="-30">
                <a:latin typeface="Lucida Sans Unicode"/>
                <a:cs typeface="Lucida Sans Unicode"/>
              </a:rPr>
              <a:t>un</a:t>
            </a:r>
            <a:r>
              <a:rPr dirty="0" sz="2400" spc="-60">
                <a:latin typeface="Lucida Sans Unicode"/>
                <a:cs typeface="Lucida Sans Unicode"/>
              </a:rPr>
              <a:t>t</a:t>
            </a:r>
            <a:r>
              <a:rPr dirty="0" sz="2400" spc="-85">
                <a:latin typeface="Lucida Sans Unicode"/>
                <a:cs typeface="Lucida Sans Unicode"/>
              </a:rPr>
              <a:t>s</a:t>
            </a:r>
            <a:r>
              <a:rPr dirty="0" sz="2400" spc="-140">
                <a:latin typeface="Lucida Sans Unicode"/>
                <a:cs typeface="Lucida Sans Unicode"/>
              </a:rPr>
              <a:t> </a:t>
            </a:r>
            <a:r>
              <a:rPr dirty="0" sz="2400" spc="-80">
                <a:latin typeface="Lucida Sans Unicode"/>
                <a:cs typeface="Lucida Sans Unicode"/>
              </a:rPr>
              <a:t>f</a:t>
            </a:r>
            <a:r>
              <a:rPr dirty="0" sz="2400" spc="-35">
                <a:latin typeface="Lucida Sans Unicode"/>
                <a:cs typeface="Lucida Sans Unicode"/>
              </a:rPr>
              <a:t>o</a:t>
            </a:r>
            <a:r>
              <a:rPr dirty="0" sz="2400" spc="-10">
                <a:latin typeface="Lucida Sans Unicode"/>
                <a:cs typeface="Lucida Sans Unicode"/>
              </a:rPr>
              <a:t>r</a:t>
            </a:r>
            <a:r>
              <a:rPr dirty="0" sz="2400" spc="-140">
                <a:latin typeface="Lucida Sans Unicode"/>
                <a:cs typeface="Lucida Sans Unicode"/>
              </a:rPr>
              <a:t> </a:t>
            </a:r>
            <a:r>
              <a:rPr dirty="0" sz="2400" spc="-5">
                <a:latin typeface="Lucida Sans Unicode"/>
                <a:cs typeface="Lucida Sans Unicode"/>
              </a:rPr>
              <a:t>a</a:t>
            </a:r>
            <a:r>
              <a:rPr dirty="0" sz="2400" spc="-55">
                <a:latin typeface="Lucida Sans Unicode"/>
                <a:cs typeface="Lucida Sans Unicode"/>
              </a:rPr>
              <a:t>pp</a:t>
            </a:r>
            <a:r>
              <a:rPr dirty="0" sz="2400" spc="-15">
                <a:latin typeface="Lucida Sans Unicode"/>
                <a:cs typeface="Lucida Sans Unicode"/>
              </a:rPr>
              <a:t>r</a:t>
            </a:r>
            <a:r>
              <a:rPr dirty="0" sz="2400" spc="-35">
                <a:latin typeface="Lucida Sans Unicode"/>
                <a:cs typeface="Lucida Sans Unicode"/>
              </a:rPr>
              <a:t>o</a:t>
            </a:r>
            <a:r>
              <a:rPr dirty="0" sz="2400" spc="-225">
                <a:latin typeface="Lucida Sans Unicode"/>
                <a:cs typeface="Lucida Sans Unicode"/>
              </a:rPr>
              <a:t>x</a:t>
            </a:r>
            <a:r>
              <a:rPr dirty="0" sz="2400" spc="-95">
                <a:latin typeface="Lucida Sans Unicode"/>
                <a:cs typeface="Lucida Sans Unicode"/>
              </a:rPr>
              <a:t>i</a:t>
            </a:r>
            <a:r>
              <a:rPr dirty="0" sz="2400" spc="-25">
                <a:latin typeface="Lucida Sans Unicode"/>
                <a:cs typeface="Lucida Sans Unicode"/>
              </a:rPr>
              <a:t>m</a:t>
            </a:r>
            <a:r>
              <a:rPr dirty="0" sz="2400" spc="-5">
                <a:latin typeface="Lucida Sans Unicode"/>
                <a:cs typeface="Lucida Sans Unicode"/>
              </a:rPr>
              <a:t>a</a:t>
            </a:r>
            <a:r>
              <a:rPr dirty="0" sz="2400" spc="-60">
                <a:latin typeface="Lucida Sans Unicode"/>
                <a:cs typeface="Lucida Sans Unicode"/>
              </a:rPr>
              <a:t>t</a:t>
            </a:r>
            <a:r>
              <a:rPr dirty="0" sz="2400" spc="-5">
                <a:latin typeface="Lucida Sans Unicode"/>
                <a:cs typeface="Lucida Sans Unicode"/>
              </a:rPr>
              <a:t>e</a:t>
            </a:r>
            <a:r>
              <a:rPr dirty="0" sz="2400" spc="-95">
                <a:latin typeface="Lucida Sans Unicode"/>
                <a:cs typeface="Lucida Sans Unicode"/>
              </a:rPr>
              <a:t>l</a:t>
            </a:r>
            <a:r>
              <a:rPr dirty="0" sz="2400" spc="-50">
                <a:latin typeface="Lucida Sans Unicode"/>
                <a:cs typeface="Lucida Sans Unicode"/>
              </a:rPr>
              <a:t>y</a:t>
            </a:r>
            <a:r>
              <a:rPr dirty="0" sz="2400" spc="-140">
                <a:latin typeface="Lucida Sans Unicode"/>
                <a:cs typeface="Lucida Sans Unicode"/>
              </a:rPr>
              <a:t> </a:t>
            </a:r>
            <a:r>
              <a:rPr dirty="0" sz="2400" spc="-160">
                <a:latin typeface="Lucida Sans Unicode"/>
                <a:cs typeface="Lucida Sans Unicode"/>
              </a:rPr>
              <a:t>6</a:t>
            </a:r>
            <a:r>
              <a:rPr dirty="0" sz="2400" spc="-155">
                <a:latin typeface="Lucida Sans Unicode"/>
                <a:cs typeface="Lucida Sans Unicode"/>
              </a:rPr>
              <a:t>0</a:t>
            </a:r>
            <a:r>
              <a:rPr dirty="0" sz="2400" spc="-140">
                <a:latin typeface="Lucida Sans Unicode"/>
                <a:cs typeface="Lucida Sans Unicode"/>
              </a:rPr>
              <a:t> </a:t>
            </a:r>
            <a:r>
              <a:rPr dirty="0" sz="2400" spc="-55">
                <a:latin typeface="Lucida Sans Unicode"/>
                <a:cs typeface="Lucida Sans Unicode"/>
              </a:rPr>
              <a:t>p</a:t>
            </a:r>
            <a:r>
              <a:rPr dirty="0" sz="2400" spc="-5">
                <a:latin typeface="Lucida Sans Unicode"/>
                <a:cs typeface="Lucida Sans Unicode"/>
              </a:rPr>
              <a:t>e</a:t>
            </a:r>
            <a:r>
              <a:rPr dirty="0" sz="2400" spc="-10">
                <a:latin typeface="Lucida Sans Unicode"/>
                <a:cs typeface="Lucida Sans Unicode"/>
              </a:rPr>
              <a:t>r</a:t>
            </a:r>
            <a:r>
              <a:rPr dirty="0" sz="2400" spc="-140">
                <a:latin typeface="Lucida Sans Unicode"/>
                <a:cs typeface="Lucida Sans Unicode"/>
              </a:rPr>
              <a:t> </a:t>
            </a:r>
            <a:r>
              <a:rPr dirty="0" sz="2400" spc="-100">
                <a:latin typeface="Lucida Sans Unicode"/>
                <a:cs typeface="Lucida Sans Unicode"/>
              </a:rPr>
              <a:t>c</a:t>
            </a:r>
            <a:r>
              <a:rPr dirty="0" sz="2400" spc="-5">
                <a:latin typeface="Lucida Sans Unicode"/>
                <a:cs typeface="Lucida Sans Unicode"/>
              </a:rPr>
              <a:t>e</a:t>
            </a:r>
            <a:r>
              <a:rPr dirty="0" sz="2400" spc="-30">
                <a:latin typeface="Lucida Sans Unicode"/>
                <a:cs typeface="Lucida Sans Unicode"/>
              </a:rPr>
              <a:t>n</a:t>
            </a:r>
            <a:r>
              <a:rPr dirty="0" sz="2400" spc="-55">
                <a:latin typeface="Lucida Sans Unicode"/>
                <a:cs typeface="Lucida Sans Unicode"/>
              </a:rPr>
              <a:t>t</a:t>
            </a:r>
            <a:r>
              <a:rPr dirty="0" sz="2400" spc="-140">
                <a:latin typeface="Lucida Sans Unicode"/>
                <a:cs typeface="Lucida Sans Unicode"/>
              </a:rPr>
              <a:t> </a:t>
            </a:r>
            <a:r>
              <a:rPr dirty="0" sz="2400" spc="-35">
                <a:latin typeface="Lucida Sans Unicode"/>
                <a:cs typeface="Lucida Sans Unicode"/>
              </a:rPr>
              <a:t>o</a:t>
            </a:r>
            <a:r>
              <a:rPr dirty="0" sz="2400" spc="-75">
                <a:latin typeface="Lucida Sans Unicode"/>
                <a:cs typeface="Lucida Sans Unicode"/>
              </a:rPr>
              <a:t>f</a:t>
            </a:r>
            <a:endParaRPr sz="2400">
              <a:latin typeface="Lucida Sans Unicode"/>
              <a:cs typeface="Lucida Sans Unicode"/>
            </a:endParaRPr>
          </a:p>
          <a:p>
            <a:pPr algn="just" marL="12700">
              <a:lnSpc>
                <a:spcPct val="100000"/>
              </a:lnSpc>
              <a:spcBef>
                <a:spcPts val="420"/>
              </a:spcBef>
            </a:pPr>
            <a:r>
              <a:rPr dirty="0" sz="2400" spc="-10">
                <a:latin typeface="Arial MT"/>
                <a:cs typeface="Arial MT"/>
              </a:rPr>
              <a:t>the</a:t>
            </a:r>
            <a:r>
              <a:rPr dirty="0" sz="2400" spc="-15">
                <a:latin typeface="Arial MT"/>
                <a:cs typeface="Arial MT"/>
              </a:rPr>
              <a:t> </a:t>
            </a:r>
            <a:r>
              <a:rPr dirty="0" sz="2400" spc="-10">
                <a:latin typeface="Arial MT"/>
                <a:cs typeface="Arial MT"/>
              </a:rPr>
              <a:t>world's</a:t>
            </a:r>
            <a:r>
              <a:rPr dirty="0" sz="2400" spc="-20">
                <a:latin typeface="Arial MT"/>
                <a:cs typeface="Arial MT"/>
              </a:rPr>
              <a:t> </a:t>
            </a:r>
            <a:r>
              <a:rPr dirty="0" sz="2400" spc="-10">
                <a:latin typeface="Arial MT"/>
                <a:cs typeface="Arial MT"/>
              </a:rPr>
              <a:t>heart</a:t>
            </a:r>
            <a:r>
              <a:rPr dirty="0" sz="2400" spc="-15">
                <a:latin typeface="Arial MT"/>
                <a:cs typeface="Arial MT"/>
              </a:rPr>
              <a:t> </a:t>
            </a:r>
            <a:r>
              <a:rPr dirty="0" sz="2400" spc="-10">
                <a:latin typeface="Arial MT"/>
                <a:cs typeface="Arial MT"/>
              </a:rPr>
              <a:t>disease</a:t>
            </a:r>
            <a:r>
              <a:rPr dirty="0" sz="2400" spc="-15">
                <a:latin typeface="Arial MT"/>
                <a:cs typeface="Arial MT"/>
              </a:rPr>
              <a:t> </a:t>
            </a:r>
            <a:r>
              <a:rPr dirty="0" sz="2400" spc="-10">
                <a:latin typeface="Arial MT"/>
                <a:cs typeface="Arial MT"/>
              </a:rPr>
              <a:t>burden.</a:t>
            </a:r>
            <a:endParaRPr sz="2400">
              <a:latin typeface="Arial MT"/>
              <a:cs typeface="Arial MT"/>
            </a:endParaRPr>
          </a:p>
          <a:p>
            <a:pPr algn="just" marL="22860" marR="494030">
              <a:lnSpc>
                <a:spcPct val="114599"/>
              </a:lnSpc>
              <a:spcBef>
                <a:spcPts val="2325"/>
              </a:spcBef>
            </a:pPr>
            <a:r>
              <a:rPr dirty="0" sz="2400" spc="-10">
                <a:latin typeface="Arial MT"/>
                <a:cs typeface="Arial MT"/>
              </a:rPr>
              <a:t>The rate of Coronary Incidences has risen from 1.6 </a:t>
            </a:r>
            <a:r>
              <a:rPr dirty="0" sz="2400" spc="-655">
                <a:latin typeface="Arial MT"/>
                <a:cs typeface="Arial MT"/>
              </a:rPr>
              <a:t> </a:t>
            </a:r>
            <a:r>
              <a:rPr dirty="0" sz="2400" spc="-10">
                <a:latin typeface="Arial MT"/>
                <a:cs typeface="Arial MT"/>
              </a:rPr>
              <a:t>per cent to 7.4 per cent in Rural People and from </a:t>
            </a:r>
            <a:r>
              <a:rPr dirty="0" sz="2400" spc="-5">
                <a:latin typeface="Arial MT"/>
                <a:cs typeface="Arial MT"/>
              </a:rPr>
              <a:t>1 </a:t>
            </a:r>
            <a:r>
              <a:rPr dirty="0" sz="2400">
                <a:latin typeface="Arial MT"/>
                <a:cs typeface="Arial MT"/>
              </a:rPr>
              <a:t> </a:t>
            </a:r>
            <a:r>
              <a:rPr dirty="0" sz="2400" spc="-10">
                <a:latin typeface="Arial MT"/>
                <a:cs typeface="Arial MT"/>
              </a:rPr>
              <a:t>per cent</a:t>
            </a:r>
            <a:r>
              <a:rPr dirty="0" sz="2400" spc="-5">
                <a:latin typeface="Arial MT"/>
                <a:cs typeface="Arial MT"/>
              </a:rPr>
              <a:t> </a:t>
            </a:r>
            <a:r>
              <a:rPr dirty="0" sz="2400" spc="-10">
                <a:latin typeface="Arial MT"/>
                <a:cs typeface="Arial MT"/>
              </a:rPr>
              <a:t>to</a:t>
            </a:r>
            <a:r>
              <a:rPr dirty="0" sz="2400" spc="-5">
                <a:latin typeface="Arial MT"/>
                <a:cs typeface="Arial MT"/>
              </a:rPr>
              <a:t> </a:t>
            </a:r>
            <a:r>
              <a:rPr dirty="0" sz="2400" spc="-10">
                <a:latin typeface="Arial MT"/>
                <a:cs typeface="Arial MT"/>
              </a:rPr>
              <a:t>13.2 per</a:t>
            </a:r>
            <a:r>
              <a:rPr dirty="0" sz="2400" spc="-5">
                <a:latin typeface="Arial MT"/>
                <a:cs typeface="Arial MT"/>
              </a:rPr>
              <a:t> </a:t>
            </a:r>
            <a:r>
              <a:rPr dirty="0" sz="2400" spc="-10">
                <a:latin typeface="Arial MT"/>
                <a:cs typeface="Arial MT"/>
              </a:rPr>
              <a:t>cent</a:t>
            </a:r>
            <a:r>
              <a:rPr dirty="0" sz="2400" spc="-5">
                <a:latin typeface="Arial MT"/>
                <a:cs typeface="Arial MT"/>
              </a:rPr>
              <a:t> </a:t>
            </a:r>
            <a:r>
              <a:rPr dirty="0" sz="2400" spc="-10">
                <a:latin typeface="Arial MT"/>
                <a:cs typeface="Arial MT"/>
              </a:rPr>
              <a:t>in Urban</a:t>
            </a:r>
            <a:r>
              <a:rPr dirty="0" sz="2400" spc="-5">
                <a:latin typeface="Arial MT"/>
                <a:cs typeface="Arial MT"/>
              </a:rPr>
              <a:t> </a:t>
            </a:r>
            <a:r>
              <a:rPr dirty="0" sz="2400" spc="-10">
                <a:latin typeface="Arial MT"/>
                <a:cs typeface="Arial MT"/>
              </a:rPr>
              <a:t>Populations.</a:t>
            </a:r>
            <a:endParaRPr sz="2400">
              <a:latin typeface="Arial MT"/>
              <a:cs typeface="Arial MT"/>
            </a:endParaRPr>
          </a:p>
          <a:p>
            <a:pPr algn="just" marL="22860" marR="527050">
              <a:lnSpc>
                <a:spcPct val="114599"/>
              </a:lnSpc>
              <a:spcBef>
                <a:spcPts val="2325"/>
              </a:spcBef>
            </a:pPr>
            <a:r>
              <a:rPr dirty="0" sz="2400" spc="-10">
                <a:latin typeface="Arial MT"/>
                <a:cs typeface="Arial MT"/>
              </a:rPr>
              <a:t>In global health index, India is ranked 66 out of 195 </a:t>
            </a:r>
            <a:r>
              <a:rPr dirty="0" sz="2400" spc="-655">
                <a:latin typeface="Arial MT"/>
                <a:cs typeface="Arial MT"/>
              </a:rPr>
              <a:t> </a:t>
            </a:r>
            <a:r>
              <a:rPr dirty="0" sz="2400" spc="-10">
                <a:latin typeface="Arial MT"/>
                <a:cs typeface="Arial MT"/>
              </a:rPr>
              <a:t>countries with</a:t>
            </a:r>
            <a:r>
              <a:rPr dirty="0" sz="2400" spc="-5">
                <a:latin typeface="Arial MT"/>
                <a:cs typeface="Arial MT"/>
              </a:rPr>
              <a:t> </a:t>
            </a:r>
            <a:r>
              <a:rPr dirty="0" sz="2400" spc="-10">
                <a:latin typeface="Arial MT"/>
                <a:cs typeface="Arial MT"/>
              </a:rPr>
              <a:t>an</a:t>
            </a:r>
            <a:r>
              <a:rPr dirty="0" sz="2400" spc="-5">
                <a:latin typeface="Arial MT"/>
                <a:cs typeface="Arial MT"/>
              </a:rPr>
              <a:t> </a:t>
            </a:r>
            <a:r>
              <a:rPr dirty="0" sz="2400" spc="-10">
                <a:latin typeface="Arial MT"/>
                <a:cs typeface="Arial MT"/>
              </a:rPr>
              <a:t>overall Index</a:t>
            </a:r>
            <a:r>
              <a:rPr dirty="0" sz="2400" spc="-5">
                <a:latin typeface="Arial MT"/>
                <a:cs typeface="Arial MT"/>
              </a:rPr>
              <a:t> </a:t>
            </a:r>
            <a:r>
              <a:rPr dirty="0" sz="2400" spc="-10">
                <a:latin typeface="Arial MT"/>
                <a:cs typeface="Arial MT"/>
              </a:rPr>
              <a:t>score</a:t>
            </a:r>
            <a:r>
              <a:rPr dirty="0" sz="2400" spc="-5">
                <a:latin typeface="Arial MT"/>
                <a:cs typeface="Arial MT"/>
              </a:rPr>
              <a:t> </a:t>
            </a:r>
            <a:r>
              <a:rPr dirty="0" sz="2400" spc="-10">
                <a:latin typeface="Arial MT"/>
                <a:cs typeface="Arial MT"/>
              </a:rPr>
              <a:t>of 42.8.</a:t>
            </a:r>
            <a:endParaRPr sz="2400">
              <a:latin typeface="Arial MT"/>
              <a:cs typeface="Arial MT"/>
            </a:endParaRPr>
          </a:p>
          <a:p>
            <a:pPr marL="22860" marR="5080">
              <a:lnSpc>
                <a:spcPct val="114599"/>
              </a:lnSpc>
              <a:spcBef>
                <a:spcPts val="2325"/>
              </a:spcBef>
            </a:pPr>
            <a:r>
              <a:rPr dirty="0" sz="2400" spc="-10">
                <a:latin typeface="Arial MT"/>
                <a:cs typeface="Arial MT"/>
              </a:rPr>
              <a:t>Almost 122</a:t>
            </a:r>
            <a:r>
              <a:rPr dirty="0" sz="2400" spc="-5">
                <a:latin typeface="Arial MT"/>
                <a:cs typeface="Arial MT"/>
              </a:rPr>
              <a:t> </a:t>
            </a:r>
            <a:r>
              <a:rPr dirty="0" sz="2400" spc="-10">
                <a:latin typeface="Arial MT"/>
                <a:cs typeface="Arial MT"/>
              </a:rPr>
              <a:t>Indians per</a:t>
            </a:r>
            <a:r>
              <a:rPr dirty="0" sz="2400" spc="-5">
                <a:latin typeface="Arial MT"/>
                <a:cs typeface="Arial MT"/>
              </a:rPr>
              <a:t> </a:t>
            </a:r>
            <a:r>
              <a:rPr dirty="0" sz="2400" spc="-10">
                <a:latin typeface="Arial MT"/>
                <a:cs typeface="Arial MT"/>
              </a:rPr>
              <a:t>100,000 die</a:t>
            </a:r>
            <a:r>
              <a:rPr dirty="0" sz="2400" spc="-5">
                <a:latin typeface="Arial MT"/>
                <a:cs typeface="Arial MT"/>
              </a:rPr>
              <a:t> </a:t>
            </a:r>
            <a:r>
              <a:rPr dirty="0" sz="2400" spc="-10">
                <a:latin typeface="Arial MT"/>
                <a:cs typeface="Arial MT"/>
              </a:rPr>
              <a:t>due</a:t>
            </a:r>
            <a:r>
              <a:rPr dirty="0" sz="2400" spc="-5">
                <a:latin typeface="Arial MT"/>
                <a:cs typeface="Arial MT"/>
              </a:rPr>
              <a:t> </a:t>
            </a:r>
            <a:r>
              <a:rPr dirty="0" sz="2400" spc="-10">
                <a:latin typeface="Arial MT"/>
                <a:cs typeface="Arial MT"/>
              </a:rPr>
              <a:t>to poor</a:t>
            </a:r>
            <a:r>
              <a:rPr dirty="0" sz="2400" spc="-5">
                <a:latin typeface="Arial MT"/>
                <a:cs typeface="Arial MT"/>
              </a:rPr>
              <a:t> </a:t>
            </a:r>
            <a:r>
              <a:rPr dirty="0" sz="2400" spc="-10">
                <a:latin typeface="Arial MT"/>
                <a:cs typeface="Arial MT"/>
              </a:rPr>
              <a:t>quality </a:t>
            </a:r>
            <a:r>
              <a:rPr dirty="0" sz="2400" spc="-655">
                <a:latin typeface="Arial MT"/>
                <a:cs typeface="Arial MT"/>
              </a:rPr>
              <a:t> </a:t>
            </a:r>
            <a:r>
              <a:rPr dirty="0" sz="2400" spc="-10">
                <a:latin typeface="Arial MT"/>
                <a:cs typeface="Arial MT"/>
              </a:rPr>
              <a:t>of Healthcare Services provided</a:t>
            </a:r>
            <a:r>
              <a:rPr dirty="0" sz="2400" spc="-5">
                <a:latin typeface="Arial MT"/>
                <a:cs typeface="Arial MT"/>
              </a:rPr>
              <a:t> </a:t>
            </a:r>
            <a:r>
              <a:rPr dirty="0" sz="2400" spc="-10">
                <a:latin typeface="Arial MT"/>
                <a:cs typeface="Arial MT"/>
              </a:rPr>
              <a:t>each year. The</a:t>
            </a:r>
            <a:r>
              <a:rPr dirty="0" sz="2400" spc="-5">
                <a:latin typeface="Arial MT"/>
                <a:cs typeface="Arial MT"/>
              </a:rPr>
              <a:t> </a:t>
            </a:r>
            <a:r>
              <a:rPr dirty="0" sz="2400" spc="-10">
                <a:latin typeface="Arial MT"/>
                <a:cs typeface="Arial MT"/>
              </a:rPr>
              <a:t>Rural </a:t>
            </a:r>
            <a:r>
              <a:rPr dirty="0" sz="2400" spc="-5">
                <a:latin typeface="Arial MT"/>
                <a:cs typeface="Arial MT"/>
              </a:rPr>
              <a:t> </a:t>
            </a:r>
            <a:r>
              <a:rPr dirty="0" sz="2400" spc="-10">
                <a:latin typeface="Arial MT"/>
                <a:cs typeface="Arial MT"/>
              </a:rPr>
              <a:t>and Hilly Areas</a:t>
            </a:r>
            <a:r>
              <a:rPr dirty="0" sz="2400" spc="-5">
                <a:latin typeface="Arial MT"/>
                <a:cs typeface="Arial MT"/>
              </a:rPr>
              <a:t> </a:t>
            </a:r>
            <a:r>
              <a:rPr dirty="0" sz="2400" spc="-10">
                <a:latin typeface="Arial MT"/>
                <a:cs typeface="Arial MT"/>
              </a:rPr>
              <a:t>of India</a:t>
            </a:r>
            <a:r>
              <a:rPr dirty="0" sz="2400" spc="-5">
                <a:latin typeface="Arial MT"/>
                <a:cs typeface="Arial MT"/>
              </a:rPr>
              <a:t> </a:t>
            </a:r>
            <a:r>
              <a:rPr dirty="0" sz="2400" spc="-10">
                <a:latin typeface="Arial MT"/>
                <a:cs typeface="Arial MT"/>
              </a:rPr>
              <a:t>contributes </a:t>
            </a:r>
            <a:r>
              <a:rPr dirty="0" sz="2400" spc="-5">
                <a:latin typeface="Arial MT"/>
                <a:cs typeface="Arial MT"/>
              </a:rPr>
              <a:t>a</a:t>
            </a:r>
            <a:r>
              <a:rPr dirty="0" sz="2400" spc="-10">
                <a:latin typeface="Arial MT"/>
                <a:cs typeface="Arial MT"/>
              </a:rPr>
              <a:t> major</a:t>
            </a:r>
            <a:r>
              <a:rPr dirty="0" sz="2400" spc="-5">
                <a:latin typeface="Arial MT"/>
                <a:cs typeface="Arial MT"/>
              </a:rPr>
              <a:t> </a:t>
            </a:r>
            <a:r>
              <a:rPr dirty="0" sz="2400" spc="-10">
                <a:latin typeface="Arial MT"/>
                <a:cs typeface="Arial MT"/>
              </a:rPr>
              <a:t>percentage </a:t>
            </a:r>
            <a:r>
              <a:rPr dirty="0" sz="2400" spc="-650">
                <a:latin typeface="Arial MT"/>
                <a:cs typeface="Arial MT"/>
              </a:rPr>
              <a:t> </a:t>
            </a:r>
            <a:r>
              <a:rPr dirty="0" sz="2400" spc="-10">
                <a:latin typeface="Arial MT"/>
                <a:cs typeface="Arial MT"/>
              </a:rPr>
              <a:t>in this</a:t>
            </a:r>
            <a:r>
              <a:rPr dirty="0" sz="2400" spc="-5">
                <a:latin typeface="Arial MT"/>
                <a:cs typeface="Arial MT"/>
              </a:rPr>
              <a:t> </a:t>
            </a:r>
            <a:r>
              <a:rPr dirty="0" sz="2400" spc="-10">
                <a:latin typeface="Arial MT"/>
                <a:cs typeface="Arial MT"/>
              </a:rPr>
              <a:t>ratio.</a:t>
            </a:r>
            <a:r>
              <a:rPr dirty="0" sz="2400" spc="-5">
                <a:latin typeface="Arial MT"/>
                <a:cs typeface="Arial MT"/>
              </a:rPr>
              <a:t> </a:t>
            </a:r>
            <a:r>
              <a:rPr dirty="0" sz="2400" spc="-10">
                <a:latin typeface="Arial MT"/>
                <a:cs typeface="Arial MT"/>
              </a:rPr>
              <a:t>This</a:t>
            </a:r>
            <a:r>
              <a:rPr dirty="0" sz="2400" spc="-5">
                <a:latin typeface="Arial MT"/>
                <a:cs typeface="Arial MT"/>
              </a:rPr>
              <a:t> </a:t>
            </a:r>
            <a:r>
              <a:rPr dirty="0" sz="2400" spc="-10">
                <a:latin typeface="Arial MT"/>
                <a:cs typeface="Arial MT"/>
              </a:rPr>
              <a:t>is</a:t>
            </a:r>
            <a:r>
              <a:rPr dirty="0" sz="2400" spc="-5">
                <a:latin typeface="Arial MT"/>
                <a:cs typeface="Arial MT"/>
              </a:rPr>
              <a:t> </a:t>
            </a:r>
            <a:r>
              <a:rPr dirty="0" sz="2400" spc="-10">
                <a:latin typeface="Arial MT"/>
                <a:cs typeface="Arial MT"/>
              </a:rPr>
              <a:t>mainly</a:t>
            </a:r>
            <a:r>
              <a:rPr dirty="0" sz="2400" spc="-5">
                <a:latin typeface="Arial MT"/>
                <a:cs typeface="Arial MT"/>
              </a:rPr>
              <a:t> </a:t>
            </a:r>
            <a:r>
              <a:rPr dirty="0" sz="2400" spc="-10">
                <a:latin typeface="Arial MT"/>
                <a:cs typeface="Arial MT"/>
              </a:rPr>
              <a:t>due</a:t>
            </a:r>
            <a:r>
              <a:rPr dirty="0" sz="2400" spc="-5">
                <a:latin typeface="Arial MT"/>
                <a:cs typeface="Arial MT"/>
              </a:rPr>
              <a:t> </a:t>
            </a:r>
            <a:r>
              <a:rPr dirty="0" sz="2400" spc="-10">
                <a:latin typeface="Arial MT"/>
                <a:cs typeface="Arial MT"/>
              </a:rPr>
              <a:t>to</a:t>
            </a:r>
            <a:r>
              <a:rPr dirty="0" sz="2400" spc="-5">
                <a:latin typeface="Arial MT"/>
                <a:cs typeface="Arial MT"/>
              </a:rPr>
              <a:t> </a:t>
            </a:r>
            <a:r>
              <a:rPr dirty="0" sz="2400" spc="-10">
                <a:latin typeface="Arial MT"/>
                <a:cs typeface="Arial MT"/>
              </a:rPr>
              <a:t>two</a:t>
            </a:r>
            <a:r>
              <a:rPr dirty="0" sz="2400" spc="-5">
                <a:latin typeface="Arial MT"/>
                <a:cs typeface="Arial MT"/>
              </a:rPr>
              <a:t> </a:t>
            </a:r>
            <a:r>
              <a:rPr dirty="0" sz="2400" spc="-10">
                <a:latin typeface="Arial MT"/>
                <a:cs typeface="Arial MT"/>
              </a:rPr>
              <a:t>factors:</a:t>
            </a:r>
            <a:endParaRPr sz="2400">
              <a:latin typeface="Arial MT"/>
              <a:cs typeface="Arial MT"/>
            </a:endParaRPr>
          </a:p>
          <a:p>
            <a:pPr marL="518795">
              <a:lnSpc>
                <a:spcPct val="100000"/>
              </a:lnSpc>
              <a:spcBef>
                <a:spcPts val="420"/>
              </a:spcBef>
            </a:pPr>
            <a:r>
              <a:rPr dirty="0" sz="2400" spc="-5" b="1">
                <a:latin typeface="Arial"/>
                <a:cs typeface="Arial"/>
              </a:rPr>
              <a:t>.</a:t>
            </a:r>
            <a:r>
              <a:rPr dirty="0" sz="2400" spc="-25" b="1">
                <a:latin typeface="Arial"/>
                <a:cs typeface="Arial"/>
              </a:rPr>
              <a:t> </a:t>
            </a:r>
            <a:r>
              <a:rPr dirty="0" sz="2400" spc="-10">
                <a:latin typeface="Arial MT"/>
                <a:cs typeface="Arial MT"/>
              </a:rPr>
              <a:t>Lack</a:t>
            </a:r>
            <a:r>
              <a:rPr dirty="0" sz="2400" spc="-25">
                <a:latin typeface="Arial MT"/>
                <a:cs typeface="Arial MT"/>
              </a:rPr>
              <a:t> </a:t>
            </a:r>
            <a:r>
              <a:rPr dirty="0" sz="2400" spc="-10">
                <a:latin typeface="Arial MT"/>
                <a:cs typeface="Arial MT"/>
              </a:rPr>
              <a:t>of</a:t>
            </a:r>
            <a:r>
              <a:rPr dirty="0" sz="2400" spc="-25">
                <a:latin typeface="Arial MT"/>
                <a:cs typeface="Arial MT"/>
              </a:rPr>
              <a:t> </a:t>
            </a:r>
            <a:r>
              <a:rPr dirty="0" sz="2400" spc="-10">
                <a:latin typeface="Arial MT"/>
                <a:cs typeface="Arial MT"/>
              </a:rPr>
              <a:t>Awareness</a:t>
            </a:r>
            <a:endParaRPr sz="2400">
              <a:latin typeface="Arial MT"/>
              <a:cs typeface="Arial MT"/>
            </a:endParaRPr>
          </a:p>
          <a:p>
            <a:pPr marL="518795">
              <a:lnSpc>
                <a:spcPct val="100000"/>
              </a:lnSpc>
              <a:spcBef>
                <a:spcPts val="420"/>
              </a:spcBef>
            </a:pPr>
            <a:r>
              <a:rPr dirty="0" sz="2400" spc="-5" b="1">
                <a:latin typeface="Arial"/>
                <a:cs typeface="Arial"/>
              </a:rPr>
              <a:t>.</a:t>
            </a:r>
            <a:r>
              <a:rPr dirty="0" sz="2400" spc="-20" b="1">
                <a:latin typeface="Arial"/>
                <a:cs typeface="Arial"/>
              </a:rPr>
              <a:t> </a:t>
            </a:r>
            <a:r>
              <a:rPr dirty="0" sz="2400" spc="-10">
                <a:latin typeface="Arial MT"/>
                <a:cs typeface="Arial MT"/>
              </a:rPr>
              <a:t>Lack</a:t>
            </a:r>
            <a:r>
              <a:rPr dirty="0" sz="2400" spc="-20">
                <a:latin typeface="Arial MT"/>
                <a:cs typeface="Arial MT"/>
              </a:rPr>
              <a:t> </a:t>
            </a:r>
            <a:r>
              <a:rPr dirty="0" sz="2400" spc="-10">
                <a:latin typeface="Arial MT"/>
                <a:cs typeface="Arial MT"/>
              </a:rPr>
              <a:t>of</a:t>
            </a:r>
            <a:r>
              <a:rPr dirty="0" sz="2400" spc="-20">
                <a:latin typeface="Arial MT"/>
                <a:cs typeface="Arial MT"/>
              </a:rPr>
              <a:t> </a:t>
            </a:r>
            <a:r>
              <a:rPr dirty="0" sz="2400" spc="-10">
                <a:latin typeface="Arial MT"/>
                <a:cs typeface="Arial MT"/>
              </a:rPr>
              <a:t>Availability</a:t>
            </a:r>
            <a:endParaRPr sz="2400">
              <a:latin typeface="Arial MT"/>
              <a:cs typeface="Arial MT"/>
            </a:endParaRPr>
          </a:p>
          <a:p>
            <a:pPr marL="22860" marR="292100">
              <a:lnSpc>
                <a:spcPct val="114599"/>
              </a:lnSpc>
              <a:spcBef>
                <a:spcPts val="2325"/>
              </a:spcBef>
            </a:pPr>
            <a:r>
              <a:rPr dirty="0" sz="2400" spc="-10">
                <a:latin typeface="Arial MT"/>
                <a:cs typeface="Arial MT"/>
              </a:rPr>
              <a:t>These diseases are</a:t>
            </a:r>
            <a:r>
              <a:rPr dirty="0" sz="2400" spc="-5">
                <a:latin typeface="Arial MT"/>
                <a:cs typeface="Arial MT"/>
              </a:rPr>
              <a:t> </a:t>
            </a:r>
            <a:r>
              <a:rPr dirty="0" sz="2400" spc="-10">
                <a:latin typeface="Arial MT"/>
                <a:cs typeface="Arial MT"/>
              </a:rPr>
              <a:t>life-threatening and</a:t>
            </a:r>
            <a:r>
              <a:rPr dirty="0" sz="2400" spc="-5">
                <a:latin typeface="Arial MT"/>
                <a:cs typeface="Arial MT"/>
              </a:rPr>
              <a:t> </a:t>
            </a:r>
            <a:r>
              <a:rPr dirty="0" sz="2400" spc="-10">
                <a:latin typeface="Arial MT"/>
                <a:cs typeface="Arial MT"/>
              </a:rPr>
              <a:t>require </a:t>
            </a:r>
            <a:r>
              <a:rPr dirty="0" sz="2400" spc="-5">
                <a:latin typeface="Arial MT"/>
                <a:cs typeface="Arial MT"/>
              </a:rPr>
              <a:t> </a:t>
            </a:r>
            <a:r>
              <a:rPr dirty="0" sz="2400" spc="-10">
                <a:latin typeface="Arial MT"/>
                <a:cs typeface="Arial MT"/>
              </a:rPr>
              <a:t>continuous monitoring of Health Parameters which in </a:t>
            </a:r>
            <a:r>
              <a:rPr dirty="0" sz="2400" spc="-655">
                <a:latin typeface="Arial MT"/>
                <a:cs typeface="Arial MT"/>
              </a:rPr>
              <a:t> </a:t>
            </a:r>
            <a:r>
              <a:rPr dirty="0" sz="2400" spc="-10">
                <a:latin typeface="Arial MT"/>
                <a:cs typeface="Arial MT"/>
              </a:rPr>
              <a:t>turn helps</a:t>
            </a:r>
            <a:r>
              <a:rPr dirty="0" sz="2400" spc="-5">
                <a:latin typeface="Arial MT"/>
                <a:cs typeface="Arial MT"/>
              </a:rPr>
              <a:t> </a:t>
            </a:r>
            <a:r>
              <a:rPr dirty="0" sz="2400" spc="-10">
                <a:latin typeface="Arial MT"/>
                <a:cs typeface="Arial MT"/>
              </a:rPr>
              <a:t>the</a:t>
            </a:r>
            <a:r>
              <a:rPr dirty="0" sz="2400" spc="-5">
                <a:latin typeface="Arial MT"/>
                <a:cs typeface="Arial MT"/>
              </a:rPr>
              <a:t> </a:t>
            </a:r>
            <a:r>
              <a:rPr dirty="0" sz="2400" spc="-10">
                <a:latin typeface="Arial MT"/>
                <a:cs typeface="Arial MT"/>
              </a:rPr>
              <a:t>Patient</a:t>
            </a:r>
            <a:r>
              <a:rPr dirty="0" sz="2400" spc="-5">
                <a:latin typeface="Arial MT"/>
                <a:cs typeface="Arial MT"/>
              </a:rPr>
              <a:t> </a:t>
            </a:r>
            <a:r>
              <a:rPr dirty="0" sz="2400" spc="-10">
                <a:latin typeface="Arial MT"/>
                <a:cs typeface="Arial MT"/>
              </a:rPr>
              <a:t>as well</a:t>
            </a:r>
            <a:r>
              <a:rPr dirty="0" sz="2400" spc="-5">
                <a:latin typeface="Arial MT"/>
                <a:cs typeface="Arial MT"/>
              </a:rPr>
              <a:t> </a:t>
            </a:r>
            <a:r>
              <a:rPr dirty="0" sz="2400" spc="-10">
                <a:latin typeface="Arial MT"/>
                <a:cs typeface="Arial MT"/>
              </a:rPr>
              <a:t>as</a:t>
            </a:r>
            <a:r>
              <a:rPr dirty="0" sz="2400" spc="-5">
                <a:latin typeface="Arial MT"/>
                <a:cs typeface="Arial MT"/>
              </a:rPr>
              <a:t> </a:t>
            </a:r>
            <a:r>
              <a:rPr dirty="0" sz="2400" spc="-10">
                <a:latin typeface="Arial MT"/>
                <a:cs typeface="Arial MT"/>
              </a:rPr>
              <a:t>the</a:t>
            </a:r>
            <a:r>
              <a:rPr dirty="0" sz="2400" spc="-5">
                <a:latin typeface="Arial MT"/>
                <a:cs typeface="Arial MT"/>
              </a:rPr>
              <a:t> </a:t>
            </a:r>
            <a:r>
              <a:rPr dirty="0" sz="2400" spc="-10">
                <a:latin typeface="Arial MT"/>
                <a:cs typeface="Arial MT"/>
              </a:rPr>
              <a:t>Doctor.</a:t>
            </a:r>
            <a:endParaRPr sz="2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8430260" cy="10287000"/>
            <a:chOff x="0" y="0"/>
            <a:chExt cx="8430260" cy="10287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5213985" cy="10287000"/>
            </a:xfrm>
            <a:custGeom>
              <a:avLst/>
              <a:gdLst/>
              <a:ahLst/>
              <a:cxnLst/>
              <a:rect l="l" t="t" r="r" b="b"/>
              <a:pathLst>
                <a:path w="5213985" h="10287000">
                  <a:moveTo>
                    <a:pt x="0" y="10286999"/>
                  </a:moveTo>
                  <a:lnTo>
                    <a:pt x="0" y="0"/>
                  </a:lnTo>
                  <a:lnTo>
                    <a:pt x="5213684" y="0"/>
                  </a:lnTo>
                  <a:lnTo>
                    <a:pt x="5213684" y="10286999"/>
                  </a:lnTo>
                  <a:lnTo>
                    <a:pt x="0" y="10286999"/>
                  </a:lnTo>
                  <a:close/>
                </a:path>
              </a:pathLst>
            </a:custGeom>
            <a:solidFill>
              <a:srgbClr val="48B4BA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8882" y="1390608"/>
              <a:ext cx="6693951" cy="6693951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5229966" y="5823251"/>
              <a:ext cx="3071495" cy="3060700"/>
            </a:xfrm>
            <a:custGeom>
              <a:avLst/>
              <a:gdLst/>
              <a:ahLst/>
              <a:cxnLst/>
              <a:rect l="l" t="t" r="r" b="b"/>
              <a:pathLst>
                <a:path w="3071495" h="3060700">
                  <a:moveTo>
                    <a:pt x="1723644" y="12700"/>
                  </a:moveTo>
                  <a:lnTo>
                    <a:pt x="1346128" y="12700"/>
                  </a:lnTo>
                  <a:lnTo>
                    <a:pt x="1392905" y="0"/>
                  </a:lnTo>
                  <a:lnTo>
                    <a:pt x="1677201" y="0"/>
                  </a:lnTo>
                  <a:lnTo>
                    <a:pt x="1723644" y="12700"/>
                  </a:lnTo>
                  <a:close/>
                </a:path>
                <a:path w="3071495" h="3060700">
                  <a:moveTo>
                    <a:pt x="1815286" y="25400"/>
                  </a:moveTo>
                  <a:lnTo>
                    <a:pt x="1253907" y="25400"/>
                  </a:lnTo>
                  <a:lnTo>
                    <a:pt x="1299789" y="12700"/>
                  </a:lnTo>
                  <a:lnTo>
                    <a:pt x="1769679" y="12700"/>
                  </a:lnTo>
                  <a:lnTo>
                    <a:pt x="1815286" y="25400"/>
                  </a:lnTo>
                  <a:close/>
                </a:path>
                <a:path w="3071495" h="3060700">
                  <a:moveTo>
                    <a:pt x="1860441" y="3035300"/>
                  </a:moveTo>
                  <a:lnTo>
                    <a:pt x="1208504" y="3035300"/>
                  </a:lnTo>
                  <a:lnTo>
                    <a:pt x="989407" y="2971800"/>
                  </a:lnTo>
                  <a:lnTo>
                    <a:pt x="947318" y="2946400"/>
                  </a:lnTo>
                  <a:lnTo>
                    <a:pt x="905854" y="2933700"/>
                  </a:lnTo>
                  <a:lnTo>
                    <a:pt x="865037" y="2908300"/>
                  </a:lnTo>
                  <a:lnTo>
                    <a:pt x="824887" y="2895600"/>
                  </a:lnTo>
                  <a:lnTo>
                    <a:pt x="785426" y="2870200"/>
                  </a:lnTo>
                  <a:lnTo>
                    <a:pt x="746674" y="2844800"/>
                  </a:lnTo>
                  <a:lnTo>
                    <a:pt x="708652" y="2832100"/>
                  </a:lnTo>
                  <a:lnTo>
                    <a:pt x="671382" y="2806700"/>
                  </a:lnTo>
                  <a:lnTo>
                    <a:pt x="634883" y="2781300"/>
                  </a:lnTo>
                  <a:lnTo>
                    <a:pt x="599178" y="2755900"/>
                  </a:lnTo>
                  <a:lnTo>
                    <a:pt x="564287" y="2717800"/>
                  </a:lnTo>
                  <a:lnTo>
                    <a:pt x="530231" y="2692400"/>
                  </a:lnTo>
                  <a:lnTo>
                    <a:pt x="497031" y="2667000"/>
                  </a:lnTo>
                  <a:lnTo>
                    <a:pt x="464707" y="2628900"/>
                  </a:lnTo>
                  <a:lnTo>
                    <a:pt x="433282" y="2603500"/>
                  </a:lnTo>
                  <a:lnTo>
                    <a:pt x="402776" y="2565400"/>
                  </a:lnTo>
                  <a:lnTo>
                    <a:pt x="373209" y="2540000"/>
                  </a:lnTo>
                  <a:lnTo>
                    <a:pt x="344603" y="2501900"/>
                  </a:lnTo>
                  <a:lnTo>
                    <a:pt x="316979" y="2463800"/>
                  </a:lnTo>
                  <a:lnTo>
                    <a:pt x="290357" y="2438400"/>
                  </a:lnTo>
                  <a:lnTo>
                    <a:pt x="264759" y="2400300"/>
                  </a:lnTo>
                  <a:lnTo>
                    <a:pt x="240205" y="2362200"/>
                  </a:lnTo>
                  <a:lnTo>
                    <a:pt x="216717" y="2324100"/>
                  </a:lnTo>
                  <a:lnTo>
                    <a:pt x="194315" y="2286000"/>
                  </a:lnTo>
                  <a:lnTo>
                    <a:pt x="173020" y="2247900"/>
                  </a:lnTo>
                  <a:lnTo>
                    <a:pt x="152854" y="2197100"/>
                  </a:lnTo>
                  <a:lnTo>
                    <a:pt x="133837" y="2159000"/>
                  </a:lnTo>
                  <a:lnTo>
                    <a:pt x="115990" y="2120900"/>
                  </a:lnTo>
                  <a:lnTo>
                    <a:pt x="99335" y="2082800"/>
                  </a:lnTo>
                  <a:lnTo>
                    <a:pt x="83891" y="2032000"/>
                  </a:lnTo>
                  <a:lnTo>
                    <a:pt x="69680" y="1993900"/>
                  </a:lnTo>
                  <a:lnTo>
                    <a:pt x="56724" y="1943100"/>
                  </a:lnTo>
                  <a:lnTo>
                    <a:pt x="45042" y="1905000"/>
                  </a:lnTo>
                  <a:lnTo>
                    <a:pt x="34656" y="1854200"/>
                  </a:lnTo>
                  <a:lnTo>
                    <a:pt x="25587" y="1816100"/>
                  </a:lnTo>
                  <a:lnTo>
                    <a:pt x="17856" y="1765300"/>
                  </a:lnTo>
                  <a:lnTo>
                    <a:pt x="11484" y="1727200"/>
                  </a:lnTo>
                  <a:lnTo>
                    <a:pt x="6491" y="1676400"/>
                  </a:lnTo>
                  <a:lnTo>
                    <a:pt x="2898" y="1625600"/>
                  </a:lnTo>
                  <a:lnTo>
                    <a:pt x="728" y="1574800"/>
                  </a:lnTo>
                  <a:lnTo>
                    <a:pt x="0" y="1536700"/>
                  </a:lnTo>
                  <a:lnTo>
                    <a:pt x="728" y="1485900"/>
                  </a:lnTo>
                  <a:lnTo>
                    <a:pt x="2898" y="1435100"/>
                  </a:lnTo>
                  <a:lnTo>
                    <a:pt x="6491" y="1384300"/>
                  </a:lnTo>
                  <a:lnTo>
                    <a:pt x="11484" y="1346200"/>
                  </a:lnTo>
                  <a:lnTo>
                    <a:pt x="17856" y="1295400"/>
                  </a:lnTo>
                  <a:lnTo>
                    <a:pt x="25587" y="1244600"/>
                  </a:lnTo>
                  <a:lnTo>
                    <a:pt x="34656" y="1206500"/>
                  </a:lnTo>
                  <a:lnTo>
                    <a:pt x="45042" y="1155700"/>
                  </a:lnTo>
                  <a:lnTo>
                    <a:pt x="56724" y="1117600"/>
                  </a:lnTo>
                  <a:lnTo>
                    <a:pt x="69680" y="1066800"/>
                  </a:lnTo>
                  <a:lnTo>
                    <a:pt x="83891" y="1028700"/>
                  </a:lnTo>
                  <a:lnTo>
                    <a:pt x="99335" y="990600"/>
                  </a:lnTo>
                  <a:lnTo>
                    <a:pt x="115990" y="939800"/>
                  </a:lnTo>
                  <a:lnTo>
                    <a:pt x="133837" y="901700"/>
                  </a:lnTo>
                  <a:lnTo>
                    <a:pt x="152854" y="863600"/>
                  </a:lnTo>
                  <a:lnTo>
                    <a:pt x="173020" y="825500"/>
                  </a:lnTo>
                  <a:lnTo>
                    <a:pt x="194315" y="787400"/>
                  </a:lnTo>
                  <a:lnTo>
                    <a:pt x="216717" y="736600"/>
                  </a:lnTo>
                  <a:lnTo>
                    <a:pt x="240205" y="698500"/>
                  </a:lnTo>
                  <a:lnTo>
                    <a:pt x="264759" y="673100"/>
                  </a:lnTo>
                  <a:lnTo>
                    <a:pt x="290357" y="635000"/>
                  </a:lnTo>
                  <a:lnTo>
                    <a:pt x="316979" y="596900"/>
                  </a:lnTo>
                  <a:lnTo>
                    <a:pt x="344603" y="558800"/>
                  </a:lnTo>
                  <a:lnTo>
                    <a:pt x="373209" y="520700"/>
                  </a:lnTo>
                  <a:lnTo>
                    <a:pt x="402776" y="495300"/>
                  </a:lnTo>
                  <a:lnTo>
                    <a:pt x="433282" y="457200"/>
                  </a:lnTo>
                  <a:lnTo>
                    <a:pt x="464707" y="431800"/>
                  </a:lnTo>
                  <a:lnTo>
                    <a:pt x="497031" y="393700"/>
                  </a:lnTo>
                  <a:lnTo>
                    <a:pt x="530231" y="368300"/>
                  </a:lnTo>
                  <a:lnTo>
                    <a:pt x="564287" y="342900"/>
                  </a:lnTo>
                  <a:lnTo>
                    <a:pt x="599178" y="317500"/>
                  </a:lnTo>
                  <a:lnTo>
                    <a:pt x="634883" y="292100"/>
                  </a:lnTo>
                  <a:lnTo>
                    <a:pt x="671382" y="266700"/>
                  </a:lnTo>
                  <a:lnTo>
                    <a:pt x="708652" y="241300"/>
                  </a:lnTo>
                  <a:lnTo>
                    <a:pt x="746674" y="215900"/>
                  </a:lnTo>
                  <a:lnTo>
                    <a:pt x="785426" y="190500"/>
                  </a:lnTo>
                  <a:lnTo>
                    <a:pt x="824887" y="165100"/>
                  </a:lnTo>
                  <a:lnTo>
                    <a:pt x="865037" y="152400"/>
                  </a:lnTo>
                  <a:lnTo>
                    <a:pt x="905854" y="127000"/>
                  </a:lnTo>
                  <a:lnTo>
                    <a:pt x="947318" y="114300"/>
                  </a:lnTo>
                  <a:lnTo>
                    <a:pt x="989407" y="88900"/>
                  </a:lnTo>
                  <a:lnTo>
                    <a:pt x="1208504" y="25400"/>
                  </a:lnTo>
                  <a:lnTo>
                    <a:pt x="1860441" y="25400"/>
                  </a:lnTo>
                  <a:lnTo>
                    <a:pt x="2078687" y="88900"/>
                  </a:lnTo>
                  <a:lnTo>
                    <a:pt x="2120677" y="114300"/>
                  </a:lnTo>
                  <a:lnTo>
                    <a:pt x="2162062" y="127000"/>
                  </a:lnTo>
                  <a:lnTo>
                    <a:pt x="2202822" y="152400"/>
                  </a:lnTo>
                  <a:lnTo>
                    <a:pt x="2242933" y="165100"/>
                  </a:lnTo>
                  <a:lnTo>
                    <a:pt x="2282374" y="190500"/>
                  </a:lnTo>
                  <a:lnTo>
                    <a:pt x="2321123" y="215900"/>
                  </a:lnTo>
                  <a:lnTo>
                    <a:pt x="2340141" y="228600"/>
                  </a:lnTo>
                  <a:lnTo>
                    <a:pt x="1486999" y="228600"/>
                  </a:lnTo>
                  <a:lnTo>
                    <a:pt x="1438797" y="241300"/>
                  </a:lnTo>
                  <a:lnTo>
                    <a:pt x="1343858" y="241300"/>
                  </a:lnTo>
                  <a:lnTo>
                    <a:pt x="1205590" y="279400"/>
                  </a:lnTo>
                  <a:lnTo>
                    <a:pt x="1030287" y="330200"/>
                  </a:lnTo>
                  <a:lnTo>
                    <a:pt x="988289" y="355600"/>
                  </a:lnTo>
                  <a:lnTo>
                    <a:pt x="947085" y="368300"/>
                  </a:lnTo>
                  <a:lnTo>
                    <a:pt x="906707" y="393700"/>
                  </a:lnTo>
                  <a:lnTo>
                    <a:pt x="867187" y="419100"/>
                  </a:lnTo>
                  <a:lnTo>
                    <a:pt x="828556" y="444500"/>
                  </a:lnTo>
                  <a:lnTo>
                    <a:pt x="790845" y="469900"/>
                  </a:lnTo>
                  <a:lnTo>
                    <a:pt x="754087" y="495300"/>
                  </a:lnTo>
                  <a:lnTo>
                    <a:pt x="718313" y="520700"/>
                  </a:lnTo>
                  <a:lnTo>
                    <a:pt x="683555" y="546100"/>
                  </a:lnTo>
                  <a:lnTo>
                    <a:pt x="649844" y="584200"/>
                  </a:lnTo>
                  <a:lnTo>
                    <a:pt x="617212" y="609600"/>
                  </a:lnTo>
                  <a:lnTo>
                    <a:pt x="585690" y="647700"/>
                  </a:lnTo>
                  <a:lnTo>
                    <a:pt x="555311" y="673100"/>
                  </a:lnTo>
                  <a:lnTo>
                    <a:pt x="526105" y="711200"/>
                  </a:lnTo>
                  <a:lnTo>
                    <a:pt x="498104" y="749300"/>
                  </a:lnTo>
                  <a:lnTo>
                    <a:pt x="471341" y="787400"/>
                  </a:lnTo>
                  <a:lnTo>
                    <a:pt x="445846" y="825500"/>
                  </a:lnTo>
                  <a:lnTo>
                    <a:pt x="421651" y="863600"/>
                  </a:lnTo>
                  <a:lnTo>
                    <a:pt x="398788" y="901700"/>
                  </a:lnTo>
                  <a:lnTo>
                    <a:pt x="377289" y="939800"/>
                  </a:lnTo>
                  <a:lnTo>
                    <a:pt x="357184" y="977900"/>
                  </a:lnTo>
                  <a:lnTo>
                    <a:pt x="338507" y="1028700"/>
                  </a:lnTo>
                  <a:lnTo>
                    <a:pt x="321287" y="1066800"/>
                  </a:lnTo>
                  <a:lnTo>
                    <a:pt x="305557" y="1117600"/>
                  </a:lnTo>
                  <a:lnTo>
                    <a:pt x="291349" y="1155700"/>
                  </a:lnTo>
                  <a:lnTo>
                    <a:pt x="278694" y="1206500"/>
                  </a:lnTo>
                  <a:lnTo>
                    <a:pt x="267624" y="1244600"/>
                  </a:lnTo>
                  <a:lnTo>
                    <a:pt x="258170" y="1295400"/>
                  </a:lnTo>
                  <a:lnTo>
                    <a:pt x="250364" y="1333500"/>
                  </a:lnTo>
                  <a:lnTo>
                    <a:pt x="244238" y="1384300"/>
                  </a:lnTo>
                  <a:lnTo>
                    <a:pt x="239823" y="1435100"/>
                  </a:lnTo>
                  <a:lnTo>
                    <a:pt x="237151" y="1485900"/>
                  </a:lnTo>
                  <a:lnTo>
                    <a:pt x="236253" y="1536700"/>
                  </a:lnTo>
                  <a:lnTo>
                    <a:pt x="237151" y="1574800"/>
                  </a:lnTo>
                  <a:lnTo>
                    <a:pt x="239823" y="1625600"/>
                  </a:lnTo>
                  <a:lnTo>
                    <a:pt x="244238" y="1676400"/>
                  </a:lnTo>
                  <a:lnTo>
                    <a:pt x="250364" y="1727200"/>
                  </a:lnTo>
                  <a:lnTo>
                    <a:pt x="258170" y="1765300"/>
                  </a:lnTo>
                  <a:lnTo>
                    <a:pt x="267624" y="1816100"/>
                  </a:lnTo>
                  <a:lnTo>
                    <a:pt x="278694" y="1866900"/>
                  </a:lnTo>
                  <a:lnTo>
                    <a:pt x="291349" y="1905000"/>
                  </a:lnTo>
                  <a:lnTo>
                    <a:pt x="305557" y="1955800"/>
                  </a:lnTo>
                  <a:lnTo>
                    <a:pt x="321287" y="1993900"/>
                  </a:lnTo>
                  <a:lnTo>
                    <a:pt x="338507" y="2032000"/>
                  </a:lnTo>
                  <a:lnTo>
                    <a:pt x="357184" y="2082800"/>
                  </a:lnTo>
                  <a:lnTo>
                    <a:pt x="377289" y="2120900"/>
                  </a:lnTo>
                  <a:lnTo>
                    <a:pt x="398788" y="2159000"/>
                  </a:lnTo>
                  <a:lnTo>
                    <a:pt x="421651" y="2197100"/>
                  </a:lnTo>
                  <a:lnTo>
                    <a:pt x="445846" y="2235200"/>
                  </a:lnTo>
                  <a:lnTo>
                    <a:pt x="471341" y="2273300"/>
                  </a:lnTo>
                  <a:lnTo>
                    <a:pt x="498104" y="2311400"/>
                  </a:lnTo>
                  <a:lnTo>
                    <a:pt x="526105" y="2349500"/>
                  </a:lnTo>
                  <a:lnTo>
                    <a:pt x="555311" y="2387600"/>
                  </a:lnTo>
                  <a:lnTo>
                    <a:pt x="585690" y="2413000"/>
                  </a:lnTo>
                  <a:lnTo>
                    <a:pt x="617212" y="2451100"/>
                  </a:lnTo>
                  <a:lnTo>
                    <a:pt x="649844" y="2476500"/>
                  </a:lnTo>
                  <a:lnTo>
                    <a:pt x="683555" y="2514600"/>
                  </a:lnTo>
                  <a:lnTo>
                    <a:pt x="718313" y="2540000"/>
                  </a:lnTo>
                  <a:lnTo>
                    <a:pt x="754087" y="2565400"/>
                  </a:lnTo>
                  <a:lnTo>
                    <a:pt x="790845" y="2590800"/>
                  </a:lnTo>
                  <a:lnTo>
                    <a:pt x="828556" y="2616200"/>
                  </a:lnTo>
                  <a:lnTo>
                    <a:pt x="867187" y="2641600"/>
                  </a:lnTo>
                  <a:lnTo>
                    <a:pt x="906707" y="2667000"/>
                  </a:lnTo>
                  <a:lnTo>
                    <a:pt x="947085" y="2692400"/>
                  </a:lnTo>
                  <a:lnTo>
                    <a:pt x="988289" y="2705100"/>
                  </a:lnTo>
                  <a:lnTo>
                    <a:pt x="1030287" y="2730500"/>
                  </a:lnTo>
                  <a:lnTo>
                    <a:pt x="1116539" y="2755900"/>
                  </a:lnTo>
                  <a:lnTo>
                    <a:pt x="1160731" y="2781300"/>
                  </a:lnTo>
                  <a:lnTo>
                    <a:pt x="1205590" y="2794000"/>
                  </a:lnTo>
                  <a:lnTo>
                    <a:pt x="1251085" y="2794000"/>
                  </a:lnTo>
                  <a:lnTo>
                    <a:pt x="1343858" y="2819400"/>
                  </a:lnTo>
                  <a:lnTo>
                    <a:pt x="1391073" y="2819400"/>
                  </a:lnTo>
                  <a:lnTo>
                    <a:pt x="1438797" y="2832100"/>
                  </a:lnTo>
                  <a:lnTo>
                    <a:pt x="2359158" y="2832100"/>
                  </a:lnTo>
                  <a:lnTo>
                    <a:pt x="2321123" y="2844800"/>
                  </a:lnTo>
                  <a:lnTo>
                    <a:pt x="2282374" y="2870200"/>
                  </a:lnTo>
                  <a:lnTo>
                    <a:pt x="2242933" y="2895600"/>
                  </a:lnTo>
                  <a:lnTo>
                    <a:pt x="2202822" y="2908300"/>
                  </a:lnTo>
                  <a:lnTo>
                    <a:pt x="2162062" y="2933700"/>
                  </a:lnTo>
                  <a:lnTo>
                    <a:pt x="2120677" y="2946400"/>
                  </a:lnTo>
                  <a:lnTo>
                    <a:pt x="2078687" y="2971800"/>
                  </a:lnTo>
                  <a:lnTo>
                    <a:pt x="1860441" y="3035300"/>
                  </a:lnTo>
                  <a:close/>
                </a:path>
                <a:path w="3071495" h="3060700">
                  <a:moveTo>
                    <a:pt x="2359158" y="2832100"/>
                  </a:moveTo>
                  <a:lnTo>
                    <a:pt x="1632499" y="2832100"/>
                  </a:lnTo>
                  <a:lnTo>
                    <a:pt x="1680223" y="2819400"/>
                  </a:lnTo>
                  <a:lnTo>
                    <a:pt x="1727438" y="2819400"/>
                  </a:lnTo>
                  <a:lnTo>
                    <a:pt x="1820211" y="2794000"/>
                  </a:lnTo>
                  <a:lnTo>
                    <a:pt x="1865706" y="2794000"/>
                  </a:lnTo>
                  <a:lnTo>
                    <a:pt x="1910565" y="2781300"/>
                  </a:lnTo>
                  <a:lnTo>
                    <a:pt x="1954757" y="2755900"/>
                  </a:lnTo>
                  <a:lnTo>
                    <a:pt x="2041009" y="2730500"/>
                  </a:lnTo>
                  <a:lnTo>
                    <a:pt x="2083007" y="2705100"/>
                  </a:lnTo>
                  <a:lnTo>
                    <a:pt x="2124211" y="2692400"/>
                  </a:lnTo>
                  <a:lnTo>
                    <a:pt x="2164589" y="2667000"/>
                  </a:lnTo>
                  <a:lnTo>
                    <a:pt x="2204109" y="2641600"/>
                  </a:lnTo>
                  <a:lnTo>
                    <a:pt x="2242740" y="2616200"/>
                  </a:lnTo>
                  <a:lnTo>
                    <a:pt x="2280451" y="2590800"/>
                  </a:lnTo>
                  <a:lnTo>
                    <a:pt x="2317209" y="2565400"/>
                  </a:lnTo>
                  <a:lnTo>
                    <a:pt x="2352982" y="2540000"/>
                  </a:lnTo>
                  <a:lnTo>
                    <a:pt x="2387741" y="2514600"/>
                  </a:lnTo>
                  <a:lnTo>
                    <a:pt x="2421452" y="2476500"/>
                  </a:lnTo>
                  <a:lnTo>
                    <a:pt x="2454084" y="2451100"/>
                  </a:lnTo>
                  <a:lnTo>
                    <a:pt x="2485606" y="2413000"/>
                  </a:lnTo>
                  <a:lnTo>
                    <a:pt x="2515985" y="2387600"/>
                  </a:lnTo>
                  <a:lnTo>
                    <a:pt x="2545191" y="2349500"/>
                  </a:lnTo>
                  <a:lnTo>
                    <a:pt x="2573191" y="2311400"/>
                  </a:lnTo>
                  <a:lnTo>
                    <a:pt x="2599955" y="2273300"/>
                  </a:lnTo>
                  <a:lnTo>
                    <a:pt x="2625450" y="2235200"/>
                  </a:lnTo>
                  <a:lnTo>
                    <a:pt x="2649645" y="2197100"/>
                  </a:lnTo>
                  <a:lnTo>
                    <a:pt x="2672508" y="2159000"/>
                  </a:lnTo>
                  <a:lnTo>
                    <a:pt x="2694007" y="2120900"/>
                  </a:lnTo>
                  <a:lnTo>
                    <a:pt x="2714112" y="2082800"/>
                  </a:lnTo>
                  <a:lnTo>
                    <a:pt x="2732789" y="2032000"/>
                  </a:lnTo>
                  <a:lnTo>
                    <a:pt x="2750009" y="1993900"/>
                  </a:lnTo>
                  <a:lnTo>
                    <a:pt x="2765738" y="1955800"/>
                  </a:lnTo>
                  <a:lnTo>
                    <a:pt x="2779947" y="1905000"/>
                  </a:lnTo>
                  <a:lnTo>
                    <a:pt x="2792602" y="1866900"/>
                  </a:lnTo>
                  <a:lnTo>
                    <a:pt x="2803672" y="1816100"/>
                  </a:lnTo>
                  <a:lnTo>
                    <a:pt x="2813126" y="1765300"/>
                  </a:lnTo>
                  <a:lnTo>
                    <a:pt x="2820932" y="1727200"/>
                  </a:lnTo>
                  <a:lnTo>
                    <a:pt x="2827058" y="1676400"/>
                  </a:lnTo>
                  <a:lnTo>
                    <a:pt x="2831473" y="1625600"/>
                  </a:lnTo>
                  <a:lnTo>
                    <a:pt x="2834145" y="1574800"/>
                  </a:lnTo>
                  <a:lnTo>
                    <a:pt x="2835043" y="1536700"/>
                  </a:lnTo>
                  <a:lnTo>
                    <a:pt x="2834145" y="1485900"/>
                  </a:lnTo>
                  <a:lnTo>
                    <a:pt x="2831473" y="1435100"/>
                  </a:lnTo>
                  <a:lnTo>
                    <a:pt x="2827058" y="1384300"/>
                  </a:lnTo>
                  <a:lnTo>
                    <a:pt x="2820932" y="1333500"/>
                  </a:lnTo>
                  <a:lnTo>
                    <a:pt x="2813126" y="1295400"/>
                  </a:lnTo>
                  <a:lnTo>
                    <a:pt x="2803672" y="1244600"/>
                  </a:lnTo>
                  <a:lnTo>
                    <a:pt x="2792602" y="1206500"/>
                  </a:lnTo>
                  <a:lnTo>
                    <a:pt x="2779947" y="1155700"/>
                  </a:lnTo>
                  <a:lnTo>
                    <a:pt x="2765738" y="1117600"/>
                  </a:lnTo>
                  <a:lnTo>
                    <a:pt x="2750009" y="1066800"/>
                  </a:lnTo>
                  <a:lnTo>
                    <a:pt x="2732789" y="1028700"/>
                  </a:lnTo>
                  <a:lnTo>
                    <a:pt x="2714112" y="977900"/>
                  </a:lnTo>
                  <a:lnTo>
                    <a:pt x="2694007" y="939800"/>
                  </a:lnTo>
                  <a:lnTo>
                    <a:pt x="2672508" y="901700"/>
                  </a:lnTo>
                  <a:lnTo>
                    <a:pt x="2649645" y="863600"/>
                  </a:lnTo>
                  <a:lnTo>
                    <a:pt x="2625450" y="825500"/>
                  </a:lnTo>
                  <a:lnTo>
                    <a:pt x="2599955" y="787400"/>
                  </a:lnTo>
                  <a:lnTo>
                    <a:pt x="2573191" y="749300"/>
                  </a:lnTo>
                  <a:lnTo>
                    <a:pt x="2545191" y="711200"/>
                  </a:lnTo>
                  <a:lnTo>
                    <a:pt x="2515985" y="673100"/>
                  </a:lnTo>
                  <a:lnTo>
                    <a:pt x="2485606" y="647700"/>
                  </a:lnTo>
                  <a:lnTo>
                    <a:pt x="2454084" y="609600"/>
                  </a:lnTo>
                  <a:lnTo>
                    <a:pt x="2421452" y="584200"/>
                  </a:lnTo>
                  <a:lnTo>
                    <a:pt x="2387741" y="546100"/>
                  </a:lnTo>
                  <a:lnTo>
                    <a:pt x="2352982" y="520700"/>
                  </a:lnTo>
                  <a:lnTo>
                    <a:pt x="2317209" y="495300"/>
                  </a:lnTo>
                  <a:lnTo>
                    <a:pt x="2280451" y="469900"/>
                  </a:lnTo>
                  <a:lnTo>
                    <a:pt x="2242740" y="444500"/>
                  </a:lnTo>
                  <a:lnTo>
                    <a:pt x="2204109" y="419100"/>
                  </a:lnTo>
                  <a:lnTo>
                    <a:pt x="2164589" y="393700"/>
                  </a:lnTo>
                  <a:lnTo>
                    <a:pt x="2124211" y="368300"/>
                  </a:lnTo>
                  <a:lnTo>
                    <a:pt x="2083007" y="355600"/>
                  </a:lnTo>
                  <a:lnTo>
                    <a:pt x="2041009" y="330200"/>
                  </a:lnTo>
                  <a:lnTo>
                    <a:pt x="1865706" y="279400"/>
                  </a:lnTo>
                  <a:lnTo>
                    <a:pt x="1727438" y="241300"/>
                  </a:lnTo>
                  <a:lnTo>
                    <a:pt x="1632499" y="241300"/>
                  </a:lnTo>
                  <a:lnTo>
                    <a:pt x="1584297" y="228600"/>
                  </a:lnTo>
                  <a:lnTo>
                    <a:pt x="2340141" y="228600"/>
                  </a:lnTo>
                  <a:lnTo>
                    <a:pt x="2359158" y="241300"/>
                  </a:lnTo>
                  <a:lnTo>
                    <a:pt x="2396458" y="266700"/>
                  </a:lnTo>
                  <a:lnTo>
                    <a:pt x="2433000" y="292100"/>
                  </a:lnTo>
                  <a:lnTo>
                    <a:pt x="2468763" y="317500"/>
                  </a:lnTo>
                  <a:lnTo>
                    <a:pt x="2503724" y="342900"/>
                  </a:lnTo>
                  <a:lnTo>
                    <a:pt x="2537862" y="368300"/>
                  </a:lnTo>
                  <a:lnTo>
                    <a:pt x="2571155" y="393700"/>
                  </a:lnTo>
                  <a:lnTo>
                    <a:pt x="2603581" y="431800"/>
                  </a:lnTo>
                  <a:lnTo>
                    <a:pt x="2635117" y="457200"/>
                  </a:lnTo>
                  <a:lnTo>
                    <a:pt x="2665743" y="495300"/>
                  </a:lnTo>
                  <a:lnTo>
                    <a:pt x="2695436" y="520700"/>
                  </a:lnTo>
                  <a:lnTo>
                    <a:pt x="2724174" y="558800"/>
                  </a:lnTo>
                  <a:lnTo>
                    <a:pt x="2751936" y="596900"/>
                  </a:lnTo>
                  <a:lnTo>
                    <a:pt x="2778700" y="635000"/>
                  </a:lnTo>
                  <a:lnTo>
                    <a:pt x="2804443" y="673100"/>
                  </a:lnTo>
                  <a:lnTo>
                    <a:pt x="2829143" y="698500"/>
                  </a:lnTo>
                  <a:lnTo>
                    <a:pt x="2852780" y="736600"/>
                  </a:lnTo>
                  <a:lnTo>
                    <a:pt x="2875330" y="787400"/>
                  </a:lnTo>
                  <a:lnTo>
                    <a:pt x="2896772" y="825500"/>
                  </a:lnTo>
                  <a:lnTo>
                    <a:pt x="2917085" y="863600"/>
                  </a:lnTo>
                  <a:lnTo>
                    <a:pt x="2936246" y="901700"/>
                  </a:lnTo>
                  <a:lnTo>
                    <a:pt x="2954233" y="939800"/>
                  </a:lnTo>
                  <a:lnTo>
                    <a:pt x="2971024" y="990600"/>
                  </a:lnTo>
                  <a:lnTo>
                    <a:pt x="2986598" y="1028700"/>
                  </a:lnTo>
                  <a:lnTo>
                    <a:pt x="3000933" y="1066800"/>
                  </a:lnTo>
                  <a:lnTo>
                    <a:pt x="3014006" y="1117600"/>
                  </a:lnTo>
                  <a:lnTo>
                    <a:pt x="3025797" y="1155700"/>
                  </a:lnTo>
                  <a:lnTo>
                    <a:pt x="3036282" y="1206500"/>
                  </a:lnTo>
                  <a:lnTo>
                    <a:pt x="3045440" y="1244600"/>
                  </a:lnTo>
                  <a:lnTo>
                    <a:pt x="3053249" y="1295400"/>
                  </a:lnTo>
                  <a:lnTo>
                    <a:pt x="3059688" y="1346200"/>
                  </a:lnTo>
                  <a:lnTo>
                    <a:pt x="3064734" y="1384300"/>
                  </a:lnTo>
                  <a:lnTo>
                    <a:pt x="3068365" y="1435100"/>
                  </a:lnTo>
                  <a:lnTo>
                    <a:pt x="3070560" y="1485900"/>
                  </a:lnTo>
                  <a:lnTo>
                    <a:pt x="3071296" y="1524000"/>
                  </a:lnTo>
                  <a:lnTo>
                    <a:pt x="3070560" y="1574800"/>
                  </a:lnTo>
                  <a:lnTo>
                    <a:pt x="3068365" y="1625600"/>
                  </a:lnTo>
                  <a:lnTo>
                    <a:pt x="3064734" y="1676400"/>
                  </a:lnTo>
                  <a:lnTo>
                    <a:pt x="3059688" y="1727200"/>
                  </a:lnTo>
                  <a:lnTo>
                    <a:pt x="3053249" y="1765300"/>
                  </a:lnTo>
                  <a:lnTo>
                    <a:pt x="3045440" y="1816100"/>
                  </a:lnTo>
                  <a:lnTo>
                    <a:pt x="3036282" y="1854200"/>
                  </a:lnTo>
                  <a:lnTo>
                    <a:pt x="3025797" y="1905000"/>
                  </a:lnTo>
                  <a:lnTo>
                    <a:pt x="3014006" y="1943100"/>
                  </a:lnTo>
                  <a:lnTo>
                    <a:pt x="3000933" y="1993900"/>
                  </a:lnTo>
                  <a:lnTo>
                    <a:pt x="2986598" y="2032000"/>
                  </a:lnTo>
                  <a:lnTo>
                    <a:pt x="2971024" y="2082800"/>
                  </a:lnTo>
                  <a:lnTo>
                    <a:pt x="2954233" y="2120900"/>
                  </a:lnTo>
                  <a:lnTo>
                    <a:pt x="2936246" y="2159000"/>
                  </a:lnTo>
                  <a:lnTo>
                    <a:pt x="2917085" y="2197100"/>
                  </a:lnTo>
                  <a:lnTo>
                    <a:pt x="2896772" y="2247900"/>
                  </a:lnTo>
                  <a:lnTo>
                    <a:pt x="2875330" y="2286000"/>
                  </a:lnTo>
                  <a:lnTo>
                    <a:pt x="2852780" y="2324100"/>
                  </a:lnTo>
                  <a:lnTo>
                    <a:pt x="2829143" y="2362200"/>
                  </a:lnTo>
                  <a:lnTo>
                    <a:pt x="2804443" y="2400300"/>
                  </a:lnTo>
                  <a:lnTo>
                    <a:pt x="2778700" y="2438400"/>
                  </a:lnTo>
                  <a:lnTo>
                    <a:pt x="2751936" y="2463800"/>
                  </a:lnTo>
                  <a:lnTo>
                    <a:pt x="2724174" y="2501900"/>
                  </a:lnTo>
                  <a:lnTo>
                    <a:pt x="2695436" y="2540000"/>
                  </a:lnTo>
                  <a:lnTo>
                    <a:pt x="2665743" y="2565400"/>
                  </a:lnTo>
                  <a:lnTo>
                    <a:pt x="2635117" y="2603500"/>
                  </a:lnTo>
                  <a:lnTo>
                    <a:pt x="2603581" y="2628900"/>
                  </a:lnTo>
                  <a:lnTo>
                    <a:pt x="2571155" y="2667000"/>
                  </a:lnTo>
                  <a:lnTo>
                    <a:pt x="2537862" y="2692400"/>
                  </a:lnTo>
                  <a:lnTo>
                    <a:pt x="2503724" y="2717800"/>
                  </a:lnTo>
                  <a:lnTo>
                    <a:pt x="2468763" y="2755900"/>
                  </a:lnTo>
                  <a:lnTo>
                    <a:pt x="2433000" y="2781300"/>
                  </a:lnTo>
                  <a:lnTo>
                    <a:pt x="2396458" y="2806700"/>
                  </a:lnTo>
                  <a:lnTo>
                    <a:pt x="2359158" y="2832100"/>
                  </a:lnTo>
                  <a:close/>
                </a:path>
                <a:path w="3071495" h="3060700">
                  <a:moveTo>
                    <a:pt x="1723644" y="3060700"/>
                  </a:moveTo>
                  <a:lnTo>
                    <a:pt x="1346128" y="3060700"/>
                  </a:lnTo>
                  <a:lnTo>
                    <a:pt x="1253907" y="3035300"/>
                  </a:lnTo>
                  <a:lnTo>
                    <a:pt x="1815286" y="3035300"/>
                  </a:lnTo>
                  <a:lnTo>
                    <a:pt x="1723644" y="30607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5466219" y="6048908"/>
              <a:ext cx="2599055" cy="2599055"/>
            </a:xfrm>
            <a:custGeom>
              <a:avLst/>
              <a:gdLst/>
              <a:ahLst/>
              <a:cxnLst/>
              <a:rect l="l" t="t" r="r" b="b"/>
              <a:pathLst>
                <a:path w="2599054" h="2599054">
                  <a:moveTo>
                    <a:pt x="1299404" y="2598789"/>
                  </a:moveTo>
                  <a:lnTo>
                    <a:pt x="1250746" y="2597892"/>
                  </a:lnTo>
                  <a:lnTo>
                    <a:pt x="1202543" y="2595220"/>
                  </a:lnTo>
                  <a:lnTo>
                    <a:pt x="1154819" y="2590805"/>
                  </a:lnTo>
                  <a:lnTo>
                    <a:pt x="1107605" y="2584678"/>
                  </a:lnTo>
                  <a:lnTo>
                    <a:pt x="1060932" y="2576872"/>
                  </a:lnTo>
                  <a:lnTo>
                    <a:pt x="1014832" y="2567418"/>
                  </a:lnTo>
                  <a:lnTo>
                    <a:pt x="969336" y="2556348"/>
                  </a:lnTo>
                  <a:lnTo>
                    <a:pt x="924477" y="2543693"/>
                  </a:lnTo>
                  <a:lnTo>
                    <a:pt x="880286" y="2529485"/>
                  </a:lnTo>
                  <a:lnTo>
                    <a:pt x="836794" y="2513756"/>
                  </a:lnTo>
                  <a:lnTo>
                    <a:pt x="794033" y="2496536"/>
                  </a:lnTo>
                  <a:lnTo>
                    <a:pt x="752035" y="2477858"/>
                  </a:lnTo>
                  <a:lnTo>
                    <a:pt x="710831" y="2457754"/>
                  </a:lnTo>
                  <a:lnTo>
                    <a:pt x="670453" y="2436254"/>
                  </a:lnTo>
                  <a:lnTo>
                    <a:pt x="630933" y="2413391"/>
                  </a:lnTo>
                  <a:lnTo>
                    <a:pt x="592302" y="2389197"/>
                  </a:lnTo>
                  <a:lnTo>
                    <a:pt x="554592" y="2363702"/>
                  </a:lnTo>
                  <a:lnTo>
                    <a:pt x="517834" y="2336938"/>
                  </a:lnTo>
                  <a:lnTo>
                    <a:pt x="482060" y="2308938"/>
                  </a:lnTo>
                  <a:lnTo>
                    <a:pt x="413591" y="2249352"/>
                  </a:lnTo>
                  <a:lnTo>
                    <a:pt x="349437" y="2185198"/>
                  </a:lnTo>
                  <a:lnTo>
                    <a:pt x="289851" y="2116729"/>
                  </a:lnTo>
                  <a:lnTo>
                    <a:pt x="261851" y="2080955"/>
                  </a:lnTo>
                  <a:lnTo>
                    <a:pt x="235087" y="2044197"/>
                  </a:lnTo>
                  <a:lnTo>
                    <a:pt x="209592" y="2006487"/>
                  </a:lnTo>
                  <a:lnTo>
                    <a:pt x="185398" y="1967856"/>
                  </a:lnTo>
                  <a:lnTo>
                    <a:pt x="162535" y="1928336"/>
                  </a:lnTo>
                  <a:lnTo>
                    <a:pt x="141035" y="1887958"/>
                  </a:lnTo>
                  <a:lnTo>
                    <a:pt x="120931" y="1846754"/>
                  </a:lnTo>
                  <a:lnTo>
                    <a:pt x="102253" y="1804756"/>
                  </a:lnTo>
                  <a:lnTo>
                    <a:pt x="85033" y="1761995"/>
                  </a:lnTo>
                  <a:lnTo>
                    <a:pt x="69304" y="1718503"/>
                  </a:lnTo>
                  <a:lnTo>
                    <a:pt x="55096" y="1674312"/>
                  </a:lnTo>
                  <a:lnTo>
                    <a:pt x="42441" y="1629453"/>
                  </a:lnTo>
                  <a:lnTo>
                    <a:pt x="31371" y="1583957"/>
                  </a:lnTo>
                  <a:lnTo>
                    <a:pt x="21917" y="1537857"/>
                  </a:lnTo>
                  <a:lnTo>
                    <a:pt x="14111" y="1491184"/>
                  </a:lnTo>
                  <a:lnTo>
                    <a:pt x="7985" y="1443970"/>
                  </a:lnTo>
                  <a:lnTo>
                    <a:pt x="3569" y="1396246"/>
                  </a:lnTo>
                  <a:lnTo>
                    <a:pt x="897" y="1348044"/>
                  </a:lnTo>
                  <a:lnTo>
                    <a:pt x="0" y="1299395"/>
                  </a:lnTo>
                  <a:lnTo>
                    <a:pt x="897" y="1250746"/>
                  </a:lnTo>
                  <a:lnTo>
                    <a:pt x="3569" y="1202544"/>
                  </a:lnTo>
                  <a:lnTo>
                    <a:pt x="7985" y="1154819"/>
                  </a:lnTo>
                  <a:lnTo>
                    <a:pt x="14111" y="1107605"/>
                  </a:lnTo>
                  <a:lnTo>
                    <a:pt x="21917" y="1060932"/>
                  </a:lnTo>
                  <a:lnTo>
                    <a:pt x="31371" y="1014832"/>
                  </a:lnTo>
                  <a:lnTo>
                    <a:pt x="42441" y="969337"/>
                  </a:lnTo>
                  <a:lnTo>
                    <a:pt x="55096" y="924477"/>
                  </a:lnTo>
                  <a:lnTo>
                    <a:pt x="69304" y="880286"/>
                  </a:lnTo>
                  <a:lnTo>
                    <a:pt x="85033" y="836794"/>
                  </a:lnTo>
                  <a:lnTo>
                    <a:pt x="102253" y="794033"/>
                  </a:lnTo>
                  <a:lnTo>
                    <a:pt x="120931" y="752035"/>
                  </a:lnTo>
                  <a:lnTo>
                    <a:pt x="141035" y="710831"/>
                  </a:lnTo>
                  <a:lnTo>
                    <a:pt x="162535" y="670454"/>
                  </a:lnTo>
                  <a:lnTo>
                    <a:pt x="185398" y="630933"/>
                  </a:lnTo>
                  <a:lnTo>
                    <a:pt x="209592" y="592302"/>
                  </a:lnTo>
                  <a:lnTo>
                    <a:pt x="235087" y="554592"/>
                  </a:lnTo>
                  <a:lnTo>
                    <a:pt x="261851" y="517834"/>
                  </a:lnTo>
                  <a:lnTo>
                    <a:pt x="289851" y="482060"/>
                  </a:lnTo>
                  <a:lnTo>
                    <a:pt x="349437" y="413591"/>
                  </a:lnTo>
                  <a:lnTo>
                    <a:pt x="413591" y="349437"/>
                  </a:lnTo>
                  <a:lnTo>
                    <a:pt x="482060" y="289852"/>
                  </a:lnTo>
                  <a:lnTo>
                    <a:pt x="517834" y="261851"/>
                  </a:lnTo>
                  <a:lnTo>
                    <a:pt x="554592" y="235087"/>
                  </a:lnTo>
                  <a:lnTo>
                    <a:pt x="592302" y="209593"/>
                  </a:lnTo>
                  <a:lnTo>
                    <a:pt x="630933" y="185398"/>
                  </a:lnTo>
                  <a:lnTo>
                    <a:pt x="670453" y="162535"/>
                  </a:lnTo>
                  <a:lnTo>
                    <a:pt x="710831" y="141035"/>
                  </a:lnTo>
                  <a:lnTo>
                    <a:pt x="752035" y="120931"/>
                  </a:lnTo>
                  <a:lnTo>
                    <a:pt x="794033" y="102253"/>
                  </a:lnTo>
                  <a:lnTo>
                    <a:pt x="836794" y="85034"/>
                  </a:lnTo>
                  <a:lnTo>
                    <a:pt x="880286" y="69304"/>
                  </a:lnTo>
                  <a:lnTo>
                    <a:pt x="924477" y="55096"/>
                  </a:lnTo>
                  <a:lnTo>
                    <a:pt x="969336" y="42441"/>
                  </a:lnTo>
                  <a:lnTo>
                    <a:pt x="1014832" y="31371"/>
                  </a:lnTo>
                  <a:lnTo>
                    <a:pt x="1060932" y="21917"/>
                  </a:lnTo>
                  <a:lnTo>
                    <a:pt x="1107605" y="14111"/>
                  </a:lnTo>
                  <a:lnTo>
                    <a:pt x="1154819" y="7985"/>
                  </a:lnTo>
                  <a:lnTo>
                    <a:pt x="1202543" y="3569"/>
                  </a:lnTo>
                  <a:lnTo>
                    <a:pt x="1250746" y="897"/>
                  </a:lnTo>
                  <a:lnTo>
                    <a:pt x="1299395" y="0"/>
                  </a:lnTo>
                  <a:lnTo>
                    <a:pt x="1348043" y="897"/>
                  </a:lnTo>
                  <a:lnTo>
                    <a:pt x="1396246" y="3569"/>
                  </a:lnTo>
                  <a:lnTo>
                    <a:pt x="1443970" y="7985"/>
                  </a:lnTo>
                  <a:lnTo>
                    <a:pt x="1491184" y="14111"/>
                  </a:lnTo>
                  <a:lnTo>
                    <a:pt x="1537857" y="21917"/>
                  </a:lnTo>
                  <a:lnTo>
                    <a:pt x="1583957" y="31371"/>
                  </a:lnTo>
                  <a:lnTo>
                    <a:pt x="1629453" y="42441"/>
                  </a:lnTo>
                  <a:lnTo>
                    <a:pt x="1674312" y="55096"/>
                  </a:lnTo>
                  <a:lnTo>
                    <a:pt x="1718503" y="69304"/>
                  </a:lnTo>
                  <a:lnTo>
                    <a:pt x="1761995" y="85034"/>
                  </a:lnTo>
                  <a:lnTo>
                    <a:pt x="1804756" y="102253"/>
                  </a:lnTo>
                  <a:lnTo>
                    <a:pt x="1846754" y="120931"/>
                  </a:lnTo>
                  <a:lnTo>
                    <a:pt x="1887957" y="141035"/>
                  </a:lnTo>
                  <a:lnTo>
                    <a:pt x="1928335" y="162535"/>
                  </a:lnTo>
                  <a:lnTo>
                    <a:pt x="1967856" y="185398"/>
                  </a:lnTo>
                  <a:lnTo>
                    <a:pt x="2006487" y="209593"/>
                  </a:lnTo>
                  <a:lnTo>
                    <a:pt x="2044197" y="235087"/>
                  </a:lnTo>
                  <a:lnTo>
                    <a:pt x="2080955" y="261851"/>
                  </a:lnTo>
                  <a:lnTo>
                    <a:pt x="2116729" y="289852"/>
                  </a:lnTo>
                  <a:lnTo>
                    <a:pt x="2185198" y="349437"/>
                  </a:lnTo>
                  <a:lnTo>
                    <a:pt x="2249352" y="413591"/>
                  </a:lnTo>
                  <a:lnTo>
                    <a:pt x="2308937" y="482060"/>
                  </a:lnTo>
                  <a:lnTo>
                    <a:pt x="2336938" y="517834"/>
                  </a:lnTo>
                  <a:lnTo>
                    <a:pt x="2363701" y="554592"/>
                  </a:lnTo>
                  <a:lnTo>
                    <a:pt x="2389196" y="592302"/>
                  </a:lnTo>
                  <a:lnTo>
                    <a:pt x="2413391" y="630933"/>
                  </a:lnTo>
                  <a:lnTo>
                    <a:pt x="2436254" y="670454"/>
                  </a:lnTo>
                  <a:lnTo>
                    <a:pt x="2457753" y="710831"/>
                  </a:lnTo>
                  <a:lnTo>
                    <a:pt x="2477858" y="752035"/>
                  </a:lnTo>
                  <a:lnTo>
                    <a:pt x="2496536" y="794033"/>
                  </a:lnTo>
                  <a:lnTo>
                    <a:pt x="2513755" y="836794"/>
                  </a:lnTo>
                  <a:lnTo>
                    <a:pt x="2529485" y="880286"/>
                  </a:lnTo>
                  <a:lnTo>
                    <a:pt x="2543693" y="924477"/>
                  </a:lnTo>
                  <a:lnTo>
                    <a:pt x="2556348" y="969337"/>
                  </a:lnTo>
                  <a:lnTo>
                    <a:pt x="2567418" y="1014832"/>
                  </a:lnTo>
                  <a:lnTo>
                    <a:pt x="2576872" y="1060932"/>
                  </a:lnTo>
                  <a:lnTo>
                    <a:pt x="2584678" y="1107605"/>
                  </a:lnTo>
                  <a:lnTo>
                    <a:pt x="2590804" y="1154819"/>
                  </a:lnTo>
                  <a:lnTo>
                    <a:pt x="2595219" y="1202544"/>
                  </a:lnTo>
                  <a:lnTo>
                    <a:pt x="2597891" y="1250746"/>
                  </a:lnTo>
                  <a:lnTo>
                    <a:pt x="2598789" y="1299395"/>
                  </a:lnTo>
                  <a:lnTo>
                    <a:pt x="2597891" y="1348044"/>
                  </a:lnTo>
                  <a:lnTo>
                    <a:pt x="2595219" y="1396246"/>
                  </a:lnTo>
                  <a:lnTo>
                    <a:pt x="2590804" y="1443970"/>
                  </a:lnTo>
                  <a:lnTo>
                    <a:pt x="2584678" y="1491184"/>
                  </a:lnTo>
                  <a:lnTo>
                    <a:pt x="2576872" y="1537857"/>
                  </a:lnTo>
                  <a:lnTo>
                    <a:pt x="2567418" y="1583957"/>
                  </a:lnTo>
                  <a:lnTo>
                    <a:pt x="2556348" y="1629453"/>
                  </a:lnTo>
                  <a:lnTo>
                    <a:pt x="2543693" y="1674312"/>
                  </a:lnTo>
                  <a:lnTo>
                    <a:pt x="2529485" y="1718503"/>
                  </a:lnTo>
                  <a:lnTo>
                    <a:pt x="2513755" y="1761995"/>
                  </a:lnTo>
                  <a:lnTo>
                    <a:pt x="2496536" y="1804756"/>
                  </a:lnTo>
                  <a:lnTo>
                    <a:pt x="2477858" y="1846754"/>
                  </a:lnTo>
                  <a:lnTo>
                    <a:pt x="2457753" y="1887958"/>
                  </a:lnTo>
                  <a:lnTo>
                    <a:pt x="2436254" y="1928336"/>
                  </a:lnTo>
                  <a:lnTo>
                    <a:pt x="2413391" y="1967856"/>
                  </a:lnTo>
                  <a:lnTo>
                    <a:pt x="2389196" y="2006487"/>
                  </a:lnTo>
                  <a:lnTo>
                    <a:pt x="2363701" y="2044197"/>
                  </a:lnTo>
                  <a:lnTo>
                    <a:pt x="2336938" y="2080955"/>
                  </a:lnTo>
                  <a:lnTo>
                    <a:pt x="2308937" y="2116729"/>
                  </a:lnTo>
                  <a:lnTo>
                    <a:pt x="2249352" y="2185198"/>
                  </a:lnTo>
                  <a:lnTo>
                    <a:pt x="2185198" y="2249352"/>
                  </a:lnTo>
                  <a:lnTo>
                    <a:pt x="2116729" y="2308938"/>
                  </a:lnTo>
                  <a:lnTo>
                    <a:pt x="2080955" y="2336938"/>
                  </a:lnTo>
                  <a:lnTo>
                    <a:pt x="2044197" y="2363702"/>
                  </a:lnTo>
                  <a:lnTo>
                    <a:pt x="2006487" y="2389197"/>
                  </a:lnTo>
                  <a:lnTo>
                    <a:pt x="1967856" y="2413391"/>
                  </a:lnTo>
                  <a:lnTo>
                    <a:pt x="1928335" y="2436254"/>
                  </a:lnTo>
                  <a:lnTo>
                    <a:pt x="1887957" y="2457754"/>
                  </a:lnTo>
                  <a:lnTo>
                    <a:pt x="1846754" y="2477858"/>
                  </a:lnTo>
                  <a:lnTo>
                    <a:pt x="1804756" y="2496536"/>
                  </a:lnTo>
                  <a:lnTo>
                    <a:pt x="1761995" y="2513756"/>
                  </a:lnTo>
                  <a:lnTo>
                    <a:pt x="1718503" y="2529485"/>
                  </a:lnTo>
                  <a:lnTo>
                    <a:pt x="1674312" y="2543693"/>
                  </a:lnTo>
                  <a:lnTo>
                    <a:pt x="1629453" y="2556348"/>
                  </a:lnTo>
                  <a:lnTo>
                    <a:pt x="1583957" y="2567418"/>
                  </a:lnTo>
                  <a:lnTo>
                    <a:pt x="1537857" y="2576872"/>
                  </a:lnTo>
                  <a:lnTo>
                    <a:pt x="1491184" y="2584678"/>
                  </a:lnTo>
                  <a:lnTo>
                    <a:pt x="1443970" y="2590805"/>
                  </a:lnTo>
                  <a:lnTo>
                    <a:pt x="1396246" y="2595220"/>
                  </a:lnTo>
                  <a:lnTo>
                    <a:pt x="1348043" y="2597892"/>
                  </a:lnTo>
                  <a:lnTo>
                    <a:pt x="1299404" y="2598789"/>
                  </a:lnTo>
                  <a:close/>
                </a:path>
              </a:pathLst>
            </a:custGeom>
            <a:solidFill>
              <a:srgbClr val="48B4BA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44076" y="6668523"/>
              <a:ext cx="85725" cy="8572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44076" y="7059048"/>
              <a:ext cx="85725" cy="8572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44076" y="7449573"/>
              <a:ext cx="85725" cy="8572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44076" y="7840098"/>
              <a:ext cx="85725" cy="85724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44076" y="8230623"/>
              <a:ext cx="85725" cy="85724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44076" y="8621148"/>
              <a:ext cx="85725" cy="85724"/>
            </a:xfrm>
            <a:prstGeom prst="rect">
              <a:avLst/>
            </a:prstGeom>
          </p:spPr>
        </p:pic>
      </p:grp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6309995">
              <a:lnSpc>
                <a:spcPct val="100000"/>
              </a:lnSpc>
              <a:spcBef>
                <a:spcPts val="105"/>
              </a:spcBef>
            </a:pPr>
            <a:r>
              <a:rPr dirty="0" spc="85"/>
              <a:t>Problem</a:t>
            </a:r>
            <a:r>
              <a:rPr dirty="0" spc="-210"/>
              <a:t> </a:t>
            </a:r>
            <a:r>
              <a:rPr dirty="0" spc="75"/>
              <a:t>Solution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8083725" y="2149393"/>
            <a:ext cx="9654540" cy="354012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16500"/>
              </a:lnSpc>
              <a:spcBef>
                <a:spcPts val="95"/>
              </a:spcBef>
              <a:tabLst>
                <a:tab pos="8333105" algn="l"/>
              </a:tabLst>
            </a:pPr>
            <a:r>
              <a:rPr dirty="0" sz="2200" spc="-5">
                <a:latin typeface="Arial MT"/>
                <a:cs typeface="Arial MT"/>
              </a:rPr>
              <a:t>Ou</a:t>
            </a:r>
            <a:r>
              <a:rPr dirty="0" sz="2200">
                <a:latin typeface="Arial MT"/>
                <a:cs typeface="Arial MT"/>
              </a:rPr>
              <a:t>r</a:t>
            </a:r>
            <a:r>
              <a:rPr dirty="0" sz="2200">
                <a:latin typeface="Arial MT"/>
                <a:cs typeface="Arial MT"/>
              </a:rPr>
              <a:t> </a:t>
            </a:r>
            <a:r>
              <a:rPr dirty="0" sz="2200" spc="-5">
                <a:latin typeface="Arial MT"/>
                <a:cs typeface="Arial MT"/>
              </a:rPr>
              <a:t>Devic</a:t>
            </a:r>
            <a:r>
              <a:rPr dirty="0" sz="2200">
                <a:latin typeface="Arial MT"/>
                <a:cs typeface="Arial MT"/>
              </a:rPr>
              <a:t>e</a:t>
            </a:r>
            <a:r>
              <a:rPr dirty="0" sz="2200">
                <a:latin typeface="Arial MT"/>
                <a:cs typeface="Arial MT"/>
              </a:rPr>
              <a:t> </a:t>
            </a:r>
            <a:r>
              <a:rPr dirty="0" sz="2200" spc="-5" b="1">
                <a:latin typeface="Arial"/>
                <a:cs typeface="Arial"/>
              </a:rPr>
              <a:t>'SWAAST</a:t>
            </a:r>
            <a:r>
              <a:rPr dirty="0" sz="2200" b="1">
                <a:latin typeface="Arial"/>
                <a:cs typeface="Arial"/>
              </a:rPr>
              <a:t>H</a:t>
            </a:r>
            <a:r>
              <a:rPr dirty="0" sz="2200" b="1">
                <a:latin typeface="Arial"/>
                <a:cs typeface="Arial"/>
              </a:rPr>
              <a:t> </a:t>
            </a:r>
            <a:r>
              <a:rPr dirty="0" sz="2200" spc="-5" b="1">
                <a:latin typeface="Arial"/>
                <a:cs typeface="Arial"/>
              </a:rPr>
              <a:t>Healt</a:t>
            </a:r>
            <a:r>
              <a:rPr dirty="0" sz="2200" b="1">
                <a:latin typeface="Arial"/>
                <a:cs typeface="Arial"/>
              </a:rPr>
              <a:t>h</a:t>
            </a:r>
            <a:r>
              <a:rPr dirty="0" sz="2200" b="1">
                <a:latin typeface="Arial"/>
                <a:cs typeface="Arial"/>
              </a:rPr>
              <a:t> </a:t>
            </a:r>
            <a:r>
              <a:rPr dirty="0" sz="2200" spc="-5" b="1">
                <a:latin typeface="Arial"/>
                <a:cs typeface="Arial"/>
              </a:rPr>
              <a:t>Tracker</a:t>
            </a:r>
            <a:r>
              <a:rPr dirty="0" sz="2200" b="1">
                <a:latin typeface="Arial"/>
                <a:cs typeface="Arial"/>
              </a:rPr>
              <a:t>'</a:t>
            </a:r>
            <a:r>
              <a:rPr dirty="0" sz="2200" b="1">
                <a:latin typeface="Arial"/>
                <a:cs typeface="Arial"/>
              </a:rPr>
              <a:t> </a:t>
            </a:r>
            <a:r>
              <a:rPr dirty="0" sz="2200" spc="-5">
                <a:latin typeface="Arial MT"/>
                <a:cs typeface="Arial MT"/>
              </a:rPr>
              <a:t>i</a:t>
            </a:r>
            <a:r>
              <a:rPr dirty="0" sz="2200">
                <a:latin typeface="Arial MT"/>
                <a:cs typeface="Arial MT"/>
              </a:rPr>
              <a:t>s</a:t>
            </a:r>
            <a:r>
              <a:rPr dirty="0" sz="2200">
                <a:latin typeface="Arial MT"/>
                <a:cs typeface="Arial MT"/>
              </a:rPr>
              <a:t> </a:t>
            </a:r>
            <a:r>
              <a:rPr dirty="0" sz="2200">
                <a:latin typeface="Arial MT"/>
                <a:cs typeface="Arial MT"/>
              </a:rPr>
              <a:t>a</a:t>
            </a:r>
            <a:r>
              <a:rPr dirty="0" sz="2200">
                <a:latin typeface="Arial MT"/>
                <a:cs typeface="Arial MT"/>
              </a:rPr>
              <a:t> </a:t>
            </a:r>
            <a:r>
              <a:rPr dirty="0" sz="2200" spc="-5">
                <a:latin typeface="Arial MT"/>
                <a:cs typeface="Arial MT"/>
              </a:rPr>
              <a:t>on</a:t>
            </a:r>
            <a:r>
              <a:rPr dirty="0" sz="2200">
                <a:latin typeface="Arial MT"/>
                <a:cs typeface="Arial MT"/>
              </a:rPr>
              <a:t>e</a:t>
            </a:r>
            <a:r>
              <a:rPr dirty="0" sz="2200">
                <a:latin typeface="Arial MT"/>
                <a:cs typeface="Arial MT"/>
              </a:rPr>
              <a:t> </a:t>
            </a:r>
            <a:r>
              <a:rPr dirty="0" sz="2200" spc="-5">
                <a:latin typeface="Arial MT"/>
                <a:cs typeface="Arial MT"/>
              </a:rPr>
              <a:t>sto</a:t>
            </a:r>
            <a:r>
              <a:rPr dirty="0" sz="2200">
                <a:latin typeface="Arial MT"/>
                <a:cs typeface="Arial MT"/>
              </a:rPr>
              <a:t>p</a:t>
            </a:r>
            <a:r>
              <a:rPr dirty="0" sz="2200">
                <a:latin typeface="Arial MT"/>
                <a:cs typeface="Arial MT"/>
              </a:rPr>
              <a:t> </a:t>
            </a:r>
            <a:r>
              <a:rPr dirty="0" sz="2200" spc="-5">
                <a:latin typeface="Arial MT"/>
                <a:cs typeface="Arial MT"/>
              </a:rPr>
              <a:t>solutio</a:t>
            </a:r>
            <a:r>
              <a:rPr dirty="0" sz="2200">
                <a:latin typeface="Arial MT"/>
                <a:cs typeface="Arial MT"/>
              </a:rPr>
              <a:t>n</a:t>
            </a:r>
            <a:r>
              <a:rPr dirty="0" sz="2200">
                <a:latin typeface="Arial MT"/>
                <a:cs typeface="Arial MT"/>
              </a:rPr>
              <a:t> </a:t>
            </a:r>
            <a:r>
              <a:rPr dirty="0" sz="2200" spc="-5">
                <a:latin typeface="Arial MT"/>
                <a:cs typeface="Arial MT"/>
              </a:rPr>
              <a:t>fo</a:t>
            </a:r>
            <a:r>
              <a:rPr dirty="0" sz="2200">
                <a:latin typeface="Arial MT"/>
                <a:cs typeface="Arial MT"/>
              </a:rPr>
              <a:t>r</a:t>
            </a:r>
            <a:r>
              <a:rPr dirty="0" sz="2200">
                <a:latin typeface="Arial MT"/>
                <a:cs typeface="Arial MT"/>
              </a:rPr>
              <a:t>	</a:t>
            </a:r>
            <a:r>
              <a:rPr dirty="0" sz="2200" spc="-5">
                <a:latin typeface="Arial MT"/>
                <a:cs typeface="Arial MT"/>
              </a:rPr>
              <a:t>Monitorin</a:t>
            </a:r>
            <a:r>
              <a:rPr dirty="0" sz="2200">
                <a:latin typeface="Arial MT"/>
                <a:cs typeface="Arial MT"/>
              </a:rPr>
              <a:t>g  </a:t>
            </a:r>
            <a:r>
              <a:rPr dirty="0" sz="2200" spc="-5">
                <a:latin typeface="Arial MT"/>
                <a:cs typeface="Arial MT"/>
              </a:rPr>
              <a:t>Vital</a:t>
            </a:r>
            <a:r>
              <a:rPr dirty="0" sz="2200" spc="5">
                <a:latin typeface="Arial MT"/>
                <a:cs typeface="Arial MT"/>
              </a:rPr>
              <a:t> </a:t>
            </a:r>
            <a:r>
              <a:rPr dirty="0" sz="2200" spc="-5">
                <a:latin typeface="Arial MT"/>
                <a:cs typeface="Arial MT"/>
              </a:rPr>
              <a:t>Health</a:t>
            </a:r>
            <a:r>
              <a:rPr dirty="0" sz="2200" spc="10">
                <a:latin typeface="Arial MT"/>
                <a:cs typeface="Arial MT"/>
              </a:rPr>
              <a:t> </a:t>
            </a:r>
            <a:r>
              <a:rPr dirty="0" sz="2200" spc="-5">
                <a:latin typeface="Arial MT"/>
                <a:cs typeface="Arial MT"/>
              </a:rPr>
              <a:t>Parameters</a:t>
            </a:r>
            <a:r>
              <a:rPr dirty="0" sz="2200" spc="10">
                <a:latin typeface="Arial MT"/>
                <a:cs typeface="Arial MT"/>
              </a:rPr>
              <a:t> </a:t>
            </a:r>
            <a:r>
              <a:rPr dirty="0" sz="2200" spc="-5">
                <a:latin typeface="Arial MT"/>
                <a:cs typeface="Arial MT"/>
              </a:rPr>
              <a:t>which</a:t>
            </a:r>
            <a:r>
              <a:rPr dirty="0" sz="2200" spc="10">
                <a:latin typeface="Arial MT"/>
                <a:cs typeface="Arial MT"/>
              </a:rPr>
              <a:t> </a:t>
            </a:r>
            <a:r>
              <a:rPr dirty="0" sz="2200" spc="-5">
                <a:latin typeface="Arial MT"/>
                <a:cs typeface="Arial MT"/>
              </a:rPr>
              <a:t>are</a:t>
            </a:r>
            <a:r>
              <a:rPr dirty="0" sz="2200" spc="5">
                <a:latin typeface="Arial MT"/>
                <a:cs typeface="Arial MT"/>
              </a:rPr>
              <a:t> </a:t>
            </a:r>
            <a:r>
              <a:rPr dirty="0" sz="2200" spc="-5">
                <a:latin typeface="Arial MT"/>
                <a:cs typeface="Arial MT"/>
              </a:rPr>
              <a:t>necessary</a:t>
            </a:r>
            <a:r>
              <a:rPr dirty="0" sz="2200" spc="10">
                <a:latin typeface="Arial MT"/>
                <a:cs typeface="Arial MT"/>
              </a:rPr>
              <a:t> </a:t>
            </a:r>
            <a:r>
              <a:rPr dirty="0" sz="2200" spc="-5">
                <a:latin typeface="Arial MT"/>
                <a:cs typeface="Arial MT"/>
              </a:rPr>
              <a:t>for</a:t>
            </a:r>
            <a:r>
              <a:rPr dirty="0" sz="2200" spc="10">
                <a:latin typeface="Arial MT"/>
                <a:cs typeface="Arial MT"/>
              </a:rPr>
              <a:t> </a:t>
            </a:r>
            <a:r>
              <a:rPr dirty="0" sz="2200" spc="-5">
                <a:latin typeface="Arial MT"/>
                <a:cs typeface="Arial MT"/>
              </a:rPr>
              <a:t>the</a:t>
            </a:r>
            <a:r>
              <a:rPr dirty="0" sz="2200" spc="10">
                <a:latin typeface="Arial MT"/>
                <a:cs typeface="Arial MT"/>
              </a:rPr>
              <a:t> </a:t>
            </a:r>
            <a:r>
              <a:rPr dirty="0" sz="2200" spc="-5">
                <a:latin typeface="Arial MT"/>
                <a:cs typeface="Arial MT"/>
              </a:rPr>
              <a:t>treatment</a:t>
            </a:r>
            <a:r>
              <a:rPr dirty="0" sz="2200" spc="10">
                <a:latin typeface="Arial MT"/>
                <a:cs typeface="Arial MT"/>
              </a:rPr>
              <a:t> </a:t>
            </a:r>
            <a:r>
              <a:rPr dirty="0" sz="2200">
                <a:latin typeface="Arial MT"/>
                <a:cs typeface="Arial MT"/>
              </a:rPr>
              <a:t>of</a:t>
            </a:r>
            <a:r>
              <a:rPr dirty="0" sz="2200" spc="5">
                <a:latin typeface="Arial MT"/>
                <a:cs typeface="Arial MT"/>
              </a:rPr>
              <a:t> </a:t>
            </a:r>
            <a:r>
              <a:rPr dirty="0" sz="2200">
                <a:latin typeface="Arial MT"/>
                <a:cs typeface="Arial MT"/>
              </a:rPr>
              <a:t>any</a:t>
            </a:r>
            <a:r>
              <a:rPr dirty="0" sz="2200" spc="10">
                <a:latin typeface="Arial MT"/>
                <a:cs typeface="Arial MT"/>
              </a:rPr>
              <a:t> </a:t>
            </a:r>
            <a:r>
              <a:rPr dirty="0" sz="2200">
                <a:latin typeface="Arial MT"/>
                <a:cs typeface="Arial MT"/>
              </a:rPr>
              <a:t>Human </a:t>
            </a:r>
            <a:r>
              <a:rPr dirty="0" sz="2200" spc="5">
                <a:latin typeface="Arial MT"/>
                <a:cs typeface="Arial MT"/>
              </a:rPr>
              <a:t> </a:t>
            </a:r>
            <a:r>
              <a:rPr dirty="0" sz="2200" spc="-5">
                <a:latin typeface="Arial MT"/>
                <a:cs typeface="Arial MT"/>
              </a:rPr>
              <a:t>Being.</a:t>
            </a:r>
            <a:r>
              <a:rPr dirty="0" sz="2200" spc="5">
                <a:latin typeface="Arial MT"/>
                <a:cs typeface="Arial MT"/>
              </a:rPr>
              <a:t> </a:t>
            </a:r>
            <a:r>
              <a:rPr dirty="0" sz="2200">
                <a:latin typeface="Arial MT"/>
                <a:cs typeface="Arial MT"/>
              </a:rPr>
              <a:t>Our</a:t>
            </a:r>
            <a:r>
              <a:rPr dirty="0" sz="2200" spc="5">
                <a:latin typeface="Arial MT"/>
                <a:cs typeface="Arial MT"/>
              </a:rPr>
              <a:t> </a:t>
            </a:r>
            <a:r>
              <a:rPr dirty="0" sz="2200" spc="-5">
                <a:latin typeface="Arial MT"/>
                <a:cs typeface="Arial MT"/>
              </a:rPr>
              <a:t>Device</a:t>
            </a:r>
            <a:r>
              <a:rPr dirty="0" sz="2200" spc="5">
                <a:latin typeface="Arial MT"/>
                <a:cs typeface="Arial MT"/>
              </a:rPr>
              <a:t> </a:t>
            </a:r>
            <a:r>
              <a:rPr dirty="0" sz="2200" spc="-5">
                <a:latin typeface="Arial MT"/>
                <a:cs typeface="Arial MT"/>
              </a:rPr>
              <a:t>is</a:t>
            </a:r>
            <a:r>
              <a:rPr dirty="0" sz="2200" spc="5">
                <a:latin typeface="Arial MT"/>
                <a:cs typeface="Arial MT"/>
              </a:rPr>
              <a:t> </a:t>
            </a:r>
            <a:r>
              <a:rPr dirty="0" sz="2200" spc="-5">
                <a:latin typeface="Arial MT"/>
                <a:cs typeface="Arial MT"/>
              </a:rPr>
              <a:t>powered</a:t>
            </a:r>
            <a:r>
              <a:rPr dirty="0" sz="2200" spc="5">
                <a:latin typeface="Arial MT"/>
                <a:cs typeface="Arial MT"/>
              </a:rPr>
              <a:t> </a:t>
            </a:r>
            <a:r>
              <a:rPr dirty="0" sz="2200">
                <a:latin typeface="Arial MT"/>
                <a:cs typeface="Arial MT"/>
              </a:rPr>
              <a:t>by</a:t>
            </a:r>
            <a:r>
              <a:rPr dirty="0" sz="2200" spc="5">
                <a:latin typeface="Arial MT"/>
                <a:cs typeface="Arial MT"/>
              </a:rPr>
              <a:t> </a:t>
            </a:r>
            <a:r>
              <a:rPr dirty="0" sz="2200" spc="-5" b="1">
                <a:latin typeface="Arial"/>
                <a:cs typeface="Arial"/>
              </a:rPr>
              <a:t>State</a:t>
            </a:r>
            <a:r>
              <a:rPr dirty="0" sz="2200" spc="5" b="1">
                <a:latin typeface="Arial"/>
                <a:cs typeface="Arial"/>
              </a:rPr>
              <a:t> </a:t>
            </a:r>
            <a:r>
              <a:rPr dirty="0" sz="2200" b="1">
                <a:latin typeface="Arial"/>
                <a:cs typeface="Arial"/>
              </a:rPr>
              <a:t>of</a:t>
            </a:r>
            <a:r>
              <a:rPr dirty="0" sz="2200" spc="10" b="1">
                <a:latin typeface="Arial"/>
                <a:cs typeface="Arial"/>
              </a:rPr>
              <a:t> </a:t>
            </a:r>
            <a:r>
              <a:rPr dirty="0" sz="2200" spc="-5" b="1">
                <a:latin typeface="Arial"/>
                <a:cs typeface="Arial"/>
              </a:rPr>
              <a:t>the</a:t>
            </a:r>
            <a:r>
              <a:rPr dirty="0" sz="2200" spc="5" b="1">
                <a:latin typeface="Arial"/>
                <a:cs typeface="Arial"/>
              </a:rPr>
              <a:t> </a:t>
            </a:r>
            <a:r>
              <a:rPr dirty="0" sz="2200" b="1">
                <a:latin typeface="Arial"/>
                <a:cs typeface="Arial"/>
              </a:rPr>
              <a:t>ART</a:t>
            </a:r>
            <a:r>
              <a:rPr dirty="0" sz="2200" spc="5" b="1">
                <a:latin typeface="Arial"/>
                <a:cs typeface="Arial"/>
              </a:rPr>
              <a:t> </a:t>
            </a:r>
            <a:r>
              <a:rPr dirty="0" sz="2200" spc="-5" b="1">
                <a:latin typeface="Arial"/>
                <a:cs typeface="Arial"/>
              </a:rPr>
              <a:t>Technologies</a:t>
            </a:r>
            <a:r>
              <a:rPr dirty="0" sz="2200" spc="5" b="1">
                <a:latin typeface="Arial"/>
                <a:cs typeface="Arial"/>
              </a:rPr>
              <a:t> </a:t>
            </a:r>
            <a:r>
              <a:rPr dirty="0" sz="2200" spc="-5" b="1">
                <a:latin typeface="Arial"/>
                <a:cs typeface="Arial"/>
              </a:rPr>
              <a:t>like</a:t>
            </a:r>
            <a:r>
              <a:rPr dirty="0" sz="2200" spc="5" b="1">
                <a:latin typeface="Arial"/>
                <a:cs typeface="Arial"/>
              </a:rPr>
              <a:t> </a:t>
            </a:r>
            <a:r>
              <a:rPr dirty="0" sz="2200" b="1">
                <a:latin typeface="Arial"/>
                <a:cs typeface="Arial"/>
              </a:rPr>
              <a:t>IOT </a:t>
            </a:r>
            <a:r>
              <a:rPr dirty="0" sz="2200" spc="5" b="1">
                <a:latin typeface="Arial"/>
                <a:cs typeface="Arial"/>
              </a:rPr>
              <a:t> </a:t>
            </a:r>
            <a:r>
              <a:rPr dirty="0" sz="2200" b="1">
                <a:latin typeface="Arial"/>
                <a:cs typeface="Arial"/>
              </a:rPr>
              <a:t>and</a:t>
            </a:r>
            <a:r>
              <a:rPr dirty="0" sz="2200" spc="-5" b="1">
                <a:latin typeface="Arial"/>
                <a:cs typeface="Arial"/>
              </a:rPr>
              <a:t> Machine</a:t>
            </a:r>
            <a:r>
              <a:rPr dirty="0" sz="2200" b="1">
                <a:latin typeface="Arial"/>
                <a:cs typeface="Arial"/>
              </a:rPr>
              <a:t> </a:t>
            </a:r>
            <a:r>
              <a:rPr dirty="0" sz="2200" spc="-5" b="1">
                <a:latin typeface="Arial"/>
                <a:cs typeface="Arial"/>
              </a:rPr>
              <a:t>Learning.</a:t>
            </a:r>
            <a:endParaRPr sz="2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650">
              <a:latin typeface="Arial"/>
              <a:cs typeface="Arial"/>
            </a:endParaRPr>
          </a:p>
          <a:p>
            <a:pPr marL="12700" marR="327025">
              <a:lnSpc>
                <a:spcPct val="116500"/>
              </a:lnSpc>
            </a:pPr>
            <a:r>
              <a:rPr dirty="0" sz="2200" spc="-5">
                <a:latin typeface="Arial MT"/>
                <a:cs typeface="Arial MT"/>
              </a:rPr>
              <a:t>These</a:t>
            </a:r>
            <a:r>
              <a:rPr dirty="0" sz="2200" spc="10">
                <a:latin typeface="Arial MT"/>
                <a:cs typeface="Arial MT"/>
              </a:rPr>
              <a:t> </a:t>
            </a:r>
            <a:r>
              <a:rPr dirty="0" sz="2200" spc="-5" b="1">
                <a:latin typeface="Arial"/>
                <a:cs typeface="Arial"/>
              </a:rPr>
              <a:t>parameters</a:t>
            </a:r>
            <a:r>
              <a:rPr dirty="0" sz="2200" spc="10" b="1">
                <a:latin typeface="Arial"/>
                <a:cs typeface="Arial"/>
              </a:rPr>
              <a:t> </a:t>
            </a:r>
            <a:r>
              <a:rPr dirty="0" sz="2200" spc="-5" b="1">
                <a:latin typeface="Arial"/>
                <a:cs typeface="Arial"/>
              </a:rPr>
              <a:t>are</a:t>
            </a:r>
            <a:r>
              <a:rPr dirty="0" sz="2200" spc="10" b="1">
                <a:latin typeface="Arial"/>
                <a:cs typeface="Arial"/>
              </a:rPr>
              <a:t> </a:t>
            </a:r>
            <a:r>
              <a:rPr dirty="0" sz="2200" spc="-5" b="1">
                <a:latin typeface="Arial"/>
                <a:cs typeface="Arial"/>
              </a:rPr>
              <a:t>directly</a:t>
            </a:r>
            <a:r>
              <a:rPr dirty="0" sz="2200" spc="10" b="1">
                <a:latin typeface="Arial"/>
                <a:cs typeface="Arial"/>
              </a:rPr>
              <a:t> </a:t>
            </a:r>
            <a:r>
              <a:rPr dirty="0" sz="2200" spc="-5" b="1">
                <a:latin typeface="Arial"/>
                <a:cs typeface="Arial"/>
              </a:rPr>
              <a:t>sent</a:t>
            </a:r>
            <a:r>
              <a:rPr dirty="0" sz="2200" spc="10" b="1">
                <a:latin typeface="Arial"/>
                <a:cs typeface="Arial"/>
              </a:rPr>
              <a:t> </a:t>
            </a:r>
            <a:r>
              <a:rPr dirty="0" sz="2200" b="1">
                <a:latin typeface="Arial"/>
                <a:cs typeface="Arial"/>
              </a:rPr>
              <a:t>to</a:t>
            </a:r>
            <a:r>
              <a:rPr dirty="0" sz="2200" spc="10" b="1">
                <a:latin typeface="Arial"/>
                <a:cs typeface="Arial"/>
              </a:rPr>
              <a:t> </a:t>
            </a:r>
            <a:r>
              <a:rPr dirty="0" sz="2200" spc="-5" b="1">
                <a:latin typeface="Arial"/>
                <a:cs typeface="Arial"/>
              </a:rPr>
              <a:t>the</a:t>
            </a:r>
            <a:r>
              <a:rPr dirty="0" sz="2200" spc="10" b="1">
                <a:latin typeface="Arial"/>
                <a:cs typeface="Arial"/>
              </a:rPr>
              <a:t> </a:t>
            </a:r>
            <a:r>
              <a:rPr dirty="0" sz="2200" spc="-5" b="1">
                <a:latin typeface="Arial"/>
                <a:cs typeface="Arial"/>
              </a:rPr>
              <a:t>Patient's</a:t>
            </a:r>
            <a:r>
              <a:rPr dirty="0" sz="2200" spc="5" b="1">
                <a:latin typeface="Arial"/>
                <a:cs typeface="Arial"/>
              </a:rPr>
              <a:t> </a:t>
            </a:r>
            <a:r>
              <a:rPr dirty="0" sz="2200" spc="-5" b="1">
                <a:latin typeface="Arial"/>
                <a:cs typeface="Arial"/>
              </a:rPr>
              <a:t>Heath</a:t>
            </a:r>
            <a:r>
              <a:rPr dirty="0" sz="2200" spc="10" b="1">
                <a:latin typeface="Arial"/>
                <a:cs typeface="Arial"/>
              </a:rPr>
              <a:t> </a:t>
            </a:r>
            <a:r>
              <a:rPr dirty="0" sz="2200" spc="-5" b="1">
                <a:latin typeface="Arial"/>
                <a:cs typeface="Arial"/>
              </a:rPr>
              <a:t>Monitoring </a:t>
            </a:r>
            <a:r>
              <a:rPr dirty="0" sz="2200" b="1">
                <a:latin typeface="Arial"/>
                <a:cs typeface="Arial"/>
              </a:rPr>
              <a:t> </a:t>
            </a:r>
            <a:r>
              <a:rPr dirty="0" sz="2200" spc="-5" b="1">
                <a:latin typeface="Arial"/>
                <a:cs typeface="Arial"/>
              </a:rPr>
              <a:t>Custom</a:t>
            </a:r>
            <a:r>
              <a:rPr dirty="0" sz="2200" spc="10" b="1">
                <a:latin typeface="Arial"/>
                <a:cs typeface="Arial"/>
              </a:rPr>
              <a:t> </a:t>
            </a:r>
            <a:r>
              <a:rPr dirty="0" sz="2200" b="1">
                <a:latin typeface="Arial"/>
                <a:cs typeface="Arial"/>
              </a:rPr>
              <a:t>Made</a:t>
            </a:r>
            <a:r>
              <a:rPr dirty="0" sz="2200" spc="10" b="1">
                <a:latin typeface="Arial"/>
                <a:cs typeface="Arial"/>
              </a:rPr>
              <a:t> </a:t>
            </a:r>
            <a:r>
              <a:rPr dirty="0" sz="2200" spc="-5" b="1">
                <a:latin typeface="Arial"/>
                <a:cs typeface="Arial"/>
              </a:rPr>
              <a:t>Mobile</a:t>
            </a:r>
            <a:r>
              <a:rPr dirty="0" sz="2200" spc="15" b="1">
                <a:latin typeface="Arial"/>
                <a:cs typeface="Arial"/>
              </a:rPr>
              <a:t> </a:t>
            </a:r>
            <a:r>
              <a:rPr dirty="0" sz="2200" spc="-5" b="1">
                <a:latin typeface="Arial"/>
                <a:cs typeface="Arial"/>
              </a:rPr>
              <a:t>Application.</a:t>
            </a:r>
            <a:r>
              <a:rPr dirty="0" sz="2200" spc="10" b="1">
                <a:latin typeface="Arial"/>
                <a:cs typeface="Arial"/>
              </a:rPr>
              <a:t> </a:t>
            </a:r>
            <a:r>
              <a:rPr dirty="0" sz="2200" spc="-5" b="1">
                <a:latin typeface="Arial"/>
                <a:cs typeface="Arial"/>
              </a:rPr>
              <a:t>Patient</a:t>
            </a:r>
            <a:r>
              <a:rPr dirty="0" sz="2200" spc="15" b="1">
                <a:latin typeface="Arial"/>
                <a:cs typeface="Arial"/>
              </a:rPr>
              <a:t> </a:t>
            </a:r>
            <a:r>
              <a:rPr dirty="0" sz="2200" b="1">
                <a:latin typeface="Arial"/>
                <a:cs typeface="Arial"/>
              </a:rPr>
              <a:t>can</a:t>
            </a:r>
            <a:r>
              <a:rPr dirty="0" sz="2200" spc="10" b="1">
                <a:latin typeface="Arial"/>
                <a:cs typeface="Arial"/>
              </a:rPr>
              <a:t> </a:t>
            </a:r>
            <a:r>
              <a:rPr dirty="0" sz="2200" spc="-5" b="1">
                <a:latin typeface="Arial"/>
                <a:cs typeface="Arial"/>
              </a:rPr>
              <a:t>either</a:t>
            </a:r>
            <a:r>
              <a:rPr dirty="0" sz="2200" spc="15" b="1">
                <a:latin typeface="Arial"/>
                <a:cs typeface="Arial"/>
              </a:rPr>
              <a:t> </a:t>
            </a:r>
            <a:r>
              <a:rPr dirty="0" sz="2200" spc="-5" b="1">
                <a:latin typeface="Arial"/>
                <a:cs typeface="Arial"/>
              </a:rPr>
              <a:t>export</a:t>
            </a:r>
            <a:r>
              <a:rPr dirty="0" sz="2200" spc="10" b="1">
                <a:latin typeface="Arial"/>
                <a:cs typeface="Arial"/>
              </a:rPr>
              <a:t> </a:t>
            </a:r>
            <a:r>
              <a:rPr dirty="0" sz="2200" spc="-5" b="1">
                <a:latin typeface="Arial"/>
                <a:cs typeface="Arial"/>
              </a:rPr>
              <a:t>the</a:t>
            </a:r>
            <a:r>
              <a:rPr dirty="0" sz="2200" spc="10" b="1">
                <a:latin typeface="Arial"/>
                <a:cs typeface="Arial"/>
              </a:rPr>
              <a:t> </a:t>
            </a:r>
            <a:r>
              <a:rPr dirty="0" sz="2200" spc="-5" b="1">
                <a:latin typeface="Arial"/>
                <a:cs typeface="Arial"/>
              </a:rPr>
              <a:t>Report </a:t>
            </a:r>
            <a:r>
              <a:rPr dirty="0" sz="2200" spc="-595" b="1">
                <a:latin typeface="Arial"/>
                <a:cs typeface="Arial"/>
              </a:rPr>
              <a:t> </a:t>
            </a:r>
            <a:r>
              <a:rPr dirty="0" sz="2200" spc="-5" b="1">
                <a:latin typeface="Arial"/>
                <a:cs typeface="Arial"/>
              </a:rPr>
              <a:t>for</a:t>
            </a:r>
            <a:r>
              <a:rPr dirty="0" sz="2200" spc="5" b="1">
                <a:latin typeface="Arial"/>
                <a:cs typeface="Arial"/>
              </a:rPr>
              <a:t> </a:t>
            </a:r>
            <a:r>
              <a:rPr dirty="0" sz="2200" spc="-5" b="1">
                <a:latin typeface="Arial"/>
                <a:cs typeface="Arial"/>
              </a:rPr>
              <a:t>sending</a:t>
            </a:r>
            <a:r>
              <a:rPr dirty="0" sz="2200" spc="5" b="1">
                <a:latin typeface="Arial"/>
                <a:cs typeface="Arial"/>
              </a:rPr>
              <a:t> </a:t>
            </a:r>
            <a:r>
              <a:rPr dirty="0" sz="2200" spc="-5" b="1">
                <a:latin typeface="Arial"/>
                <a:cs typeface="Arial"/>
              </a:rPr>
              <a:t>it</a:t>
            </a:r>
            <a:r>
              <a:rPr dirty="0" sz="2200" spc="5" b="1">
                <a:latin typeface="Arial"/>
                <a:cs typeface="Arial"/>
              </a:rPr>
              <a:t> </a:t>
            </a:r>
            <a:r>
              <a:rPr dirty="0" sz="2200" b="1">
                <a:latin typeface="Arial"/>
                <a:cs typeface="Arial"/>
              </a:rPr>
              <a:t>to</a:t>
            </a:r>
            <a:r>
              <a:rPr dirty="0" sz="2200" spc="10" b="1">
                <a:latin typeface="Arial"/>
                <a:cs typeface="Arial"/>
              </a:rPr>
              <a:t> </a:t>
            </a:r>
            <a:r>
              <a:rPr dirty="0" sz="2200" spc="-5" b="1">
                <a:latin typeface="Arial"/>
                <a:cs typeface="Arial"/>
              </a:rPr>
              <a:t>the</a:t>
            </a:r>
            <a:r>
              <a:rPr dirty="0" sz="2200" spc="5" b="1">
                <a:latin typeface="Arial"/>
                <a:cs typeface="Arial"/>
              </a:rPr>
              <a:t> </a:t>
            </a:r>
            <a:r>
              <a:rPr dirty="0" sz="2200" spc="-5" b="1">
                <a:latin typeface="Arial"/>
                <a:cs typeface="Arial"/>
              </a:rPr>
              <a:t>Concerned</a:t>
            </a:r>
            <a:r>
              <a:rPr dirty="0" sz="2200" spc="5" b="1">
                <a:latin typeface="Arial"/>
                <a:cs typeface="Arial"/>
              </a:rPr>
              <a:t> </a:t>
            </a:r>
            <a:r>
              <a:rPr dirty="0" sz="2200" spc="-5" b="1">
                <a:latin typeface="Arial"/>
                <a:cs typeface="Arial"/>
              </a:rPr>
              <a:t>Doctor</a:t>
            </a:r>
            <a:r>
              <a:rPr dirty="0" sz="2200" spc="5" b="1">
                <a:latin typeface="Arial"/>
                <a:cs typeface="Arial"/>
              </a:rPr>
              <a:t> </a:t>
            </a:r>
            <a:r>
              <a:rPr dirty="0" sz="2200" b="1">
                <a:latin typeface="Arial"/>
                <a:cs typeface="Arial"/>
              </a:rPr>
              <a:t>or</a:t>
            </a:r>
            <a:r>
              <a:rPr dirty="0" sz="2200" spc="10" b="1">
                <a:latin typeface="Arial"/>
                <a:cs typeface="Arial"/>
              </a:rPr>
              <a:t> </a:t>
            </a:r>
            <a:r>
              <a:rPr dirty="0" sz="2200" spc="-5" b="1">
                <a:latin typeface="Arial"/>
                <a:cs typeface="Arial"/>
              </a:rPr>
              <a:t>either</a:t>
            </a:r>
            <a:r>
              <a:rPr dirty="0" sz="2200" spc="5" b="1">
                <a:latin typeface="Arial"/>
                <a:cs typeface="Arial"/>
              </a:rPr>
              <a:t> </a:t>
            </a:r>
            <a:r>
              <a:rPr dirty="0" sz="2200" b="1">
                <a:latin typeface="Arial"/>
                <a:cs typeface="Arial"/>
              </a:rPr>
              <a:t>send</a:t>
            </a:r>
            <a:r>
              <a:rPr dirty="0" sz="2200" spc="5" b="1">
                <a:latin typeface="Arial"/>
                <a:cs typeface="Arial"/>
              </a:rPr>
              <a:t> </a:t>
            </a:r>
            <a:r>
              <a:rPr dirty="0" sz="2200" spc="-5" b="1">
                <a:latin typeface="Arial"/>
                <a:cs typeface="Arial"/>
              </a:rPr>
              <a:t>it</a:t>
            </a:r>
            <a:r>
              <a:rPr dirty="0" sz="2200" spc="5" b="1">
                <a:latin typeface="Arial"/>
                <a:cs typeface="Arial"/>
              </a:rPr>
              <a:t> </a:t>
            </a:r>
            <a:r>
              <a:rPr dirty="0" sz="2200" b="1">
                <a:latin typeface="Arial"/>
                <a:cs typeface="Arial"/>
              </a:rPr>
              <a:t>to</a:t>
            </a:r>
            <a:r>
              <a:rPr dirty="0" sz="2200" spc="10" b="1">
                <a:latin typeface="Arial"/>
                <a:cs typeface="Arial"/>
              </a:rPr>
              <a:t> </a:t>
            </a:r>
            <a:r>
              <a:rPr dirty="0" sz="2200" b="1">
                <a:latin typeface="Arial"/>
                <a:cs typeface="Arial"/>
              </a:rPr>
              <a:t>Our</a:t>
            </a:r>
            <a:r>
              <a:rPr dirty="0" sz="2200" spc="5" b="1">
                <a:latin typeface="Arial"/>
                <a:cs typeface="Arial"/>
              </a:rPr>
              <a:t> </a:t>
            </a:r>
            <a:r>
              <a:rPr dirty="0" sz="2200" spc="-5" b="1">
                <a:latin typeface="Arial"/>
                <a:cs typeface="Arial"/>
              </a:rPr>
              <a:t>Virtual </a:t>
            </a:r>
            <a:r>
              <a:rPr dirty="0" sz="2200" b="1">
                <a:latin typeface="Arial"/>
                <a:cs typeface="Arial"/>
              </a:rPr>
              <a:t> </a:t>
            </a:r>
            <a:r>
              <a:rPr dirty="0" sz="2200" spc="-5" b="1">
                <a:latin typeface="Arial"/>
                <a:cs typeface="Arial"/>
              </a:rPr>
              <a:t>Doctor</a:t>
            </a:r>
            <a:r>
              <a:rPr dirty="0" sz="2200" b="1">
                <a:latin typeface="Arial"/>
                <a:cs typeface="Arial"/>
              </a:rPr>
              <a:t> </a:t>
            </a:r>
            <a:r>
              <a:rPr dirty="0" sz="2200" spc="-5" b="1">
                <a:latin typeface="Arial"/>
                <a:cs typeface="Arial"/>
              </a:rPr>
              <a:t>for</a:t>
            </a:r>
            <a:r>
              <a:rPr dirty="0" sz="2200" b="1">
                <a:latin typeface="Arial"/>
                <a:cs typeface="Arial"/>
              </a:rPr>
              <a:t> </a:t>
            </a:r>
            <a:r>
              <a:rPr dirty="0" sz="2200" spc="-5" b="1">
                <a:latin typeface="Arial"/>
                <a:cs typeface="Arial"/>
              </a:rPr>
              <a:t>Immediate</a:t>
            </a:r>
            <a:r>
              <a:rPr dirty="0" sz="2200" b="1">
                <a:latin typeface="Arial"/>
                <a:cs typeface="Arial"/>
              </a:rPr>
              <a:t> </a:t>
            </a:r>
            <a:r>
              <a:rPr dirty="0" sz="2200" spc="-5" b="1">
                <a:latin typeface="Arial"/>
                <a:cs typeface="Arial"/>
              </a:rPr>
              <a:t>Consultation.</a:t>
            </a:r>
            <a:endParaRPr sz="22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083725" y="6054643"/>
            <a:ext cx="5653405" cy="2759075"/>
          </a:xfrm>
          <a:prstGeom prst="rect">
            <a:avLst/>
          </a:prstGeom>
        </p:spPr>
        <p:txBody>
          <a:bodyPr wrap="square" lIns="0" tIns="673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30"/>
              </a:spcBef>
            </a:pPr>
            <a:r>
              <a:rPr dirty="0" sz="2200" spc="-5">
                <a:latin typeface="Arial MT"/>
                <a:cs typeface="Arial MT"/>
              </a:rPr>
              <a:t>These parameters include:</a:t>
            </a:r>
            <a:endParaRPr sz="2200">
              <a:latin typeface="Arial MT"/>
              <a:cs typeface="Arial MT"/>
            </a:endParaRPr>
          </a:p>
          <a:p>
            <a:pPr marL="488950" marR="907415">
              <a:lnSpc>
                <a:spcPct val="116500"/>
              </a:lnSpc>
            </a:pPr>
            <a:r>
              <a:rPr dirty="0" sz="2200" b="1">
                <a:latin typeface="Arial"/>
                <a:cs typeface="Arial"/>
              </a:rPr>
              <a:t>Body and </a:t>
            </a:r>
            <a:r>
              <a:rPr dirty="0" sz="2200" spc="-5" b="1">
                <a:latin typeface="Arial"/>
                <a:cs typeface="Arial"/>
              </a:rPr>
              <a:t>Ambient Temperature </a:t>
            </a:r>
            <a:r>
              <a:rPr dirty="0" sz="2200" spc="-600" b="1">
                <a:latin typeface="Arial"/>
                <a:cs typeface="Arial"/>
              </a:rPr>
              <a:t> </a:t>
            </a:r>
            <a:r>
              <a:rPr dirty="0" sz="2200" spc="-5" b="1">
                <a:latin typeface="Arial"/>
                <a:cs typeface="Arial"/>
              </a:rPr>
              <a:t>Pulse Rate</a:t>
            </a:r>
            <a:endParaRPr sz="2200">
              <a:latin typeface="Arial"/>
              <a:cs typeface="Arial"/>
            </a:endParaRPr>
          </a:p>
          <a:p>
            <a:pPr marL="488950" marR="5080">
              <a:lnSpc>
                <a:spcPct val="116500"/>
              </a:lnSpc>
            </a:pPr>
            <a:r>
              <a:rPr dirty="0" sz="2200" spc="-5" b="1">
                <a:latin typeface="Arial"/>
                <a:cs typeface="Arial"/>
              </a:rPr>
              <a:t>Blood</a:t>
            </a:r>
            <a:r>
              <a:rPr dirty="0" sz="2200" spc="5" b="1">
                <a:latin typeface="Arial"/>
                <a:cs typeface="Arial"/>
              </a:rPr>
              <a:t> </a:t>
            </a:r>
            <a:r>
              <a:rPr dirty="0" sz="2200" spc="-5" b="1">
                <a:latin typeface="Arial"/>
                <a:cs typeface="Arial"/>
              </a:rPr>
              <a:t>Oxygen</a:t>
            </a:r>
            <a:r>
              <a:rPr dirty="0" sz="2200" spc="10" b="1">
                <a:latin typeface="Arial"/>
                <a:cs typeface="Arial"/>
              </a:rPr>
              <a:t> </a:t>
            </a:r>
            <a:r>
              <a:rPr dirty="0" sz="2200" spc="-5" b="1">
                <a:latin typeface="Arial"/>
                <a:cs typeface="Arial"/>
              </a:rPr>
              <a:t>Saturation</a:t>
            </a:r>
            <a:r>
              <a:rPr dirty="0" sz="2200" spc="10" b="1">
                <a:latin typeface="Arial"/>
                <a:cs typeface="Arial"/>
              </a:rPr>
              <a:t> </a:t>
            </a:r>
            <a:r>
              <a:rPr dirty="0" sz="2200" spc="-5" b="1">
                <a:latin typeface="Arial"/>
                <a:cs typeface="Arial"/>
              </a:rPr>
              <a:t>Level</a:t>
            </a:r>
            <a:r>
              <a:rPr dirty="0" sz="2200" spc="10" b="1">
                <a:latin typeface="Arial"/>
                <a:cs typeface="Arial"/>
              </a:rPr>
              <a:t> </a:t>
            </a:r>
            <a:r>
              <a:rPr dirty="0" sz="2200" spc="-5" b="1">
                <a:latin typeface="Arial"/>
                <a:cs typeface="Arial"/>
              </a:rPr>
              <a:t>(SpO2) </a:t>
            </a:r>
            <a:r>
              <a:rPr dirty="0" sz="2200" spc="-600" b="1">
                <a:latin typeface="Arial"/>
                <a:cs typeface="Arial"/>
              </a:rPr>
              <a:t> </a:t>
            </a:r>
            <a:r>
              <a:rPr dirty="0" sz="2200" spc="-5" b="1">
                <a:latin typeface="Arial"/>
                <a:cs typeface="Arial"/>
              </a:rPr>
              <a:t>Electro CardioGraphy</a:t>
            </a:r>
            <a:r>
              <a:rPr dirty="0" sz="2200" b="1">
                <a:latin typeface="Arial"/>
                <a:cs typeface="Arial"/>
              </a:rPr>
              <a:t> </a:t>
            </a:r>
            <a:r>
              <a:rPr dirty="0" sz="2200" spc="-5" b="1">
                <a:latin typeface="Arial"/>
                <a:cs typeface="Arial"/>
              </a:rPr>
              <a:t>(ECG) </a:t>
            </a:r>
            <a:r>
              <a:rPr dirty="0" sz="2200" b="1">
                <a:latin typeface="Arial"/>
                <a:cs typeface="Arial"/>
              </a:rPr>
              <a:t> </a:t>
            </a:r>
            <a:r>
              <a:rPr dirty="0" sz="2200" spc="-5" b="1">
                <a:latin typeface="Arial"/>
                <a:cs typeface="Arial"/>
              </a:rPr>
              <a:t>Respiration Rate</a:t>
            </a:r>
            <a:endParaRPr sz="2200">
              <a:latin typeface="Arial"/>
              <a:cs typeface="Arial"/>
            </a:endParaRPr>
          </a:p>
          <a:p>
            <a:pPr marL="488950">
              <a:lnSpc>
                <a:spcPct val="100000"/>
              </a:lnSpc>
              <a:spcBef>
                <a:spcPts val="434"/>
              </a:spcBef>
            </a:pPr>
            <a:r>
              <a:rPr dirty="0" sz="2200" spc="-5" b="1">
                <a:latin typeface="Arial"/>
                <a:cs typeface="Arial"/>
              </a:rPr>
              <a:t>Humidity</a:t>
            </a:r>
            <a:endParaRPr sz="22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727630" y="6922217"/>
            <a:ext cx="2076450" cy="768350"/>
          </a:xfrm>
          <a:prstGeom prst="rect">
            <a:avLst/>
          </a:prstGeom>
        </p:spPr>
        <p:txBody>
          <a:bodyPr wrap="square" lIns="0" tIns="6413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505"/>
              </a:spcBef>
            </a:pPr>
            <a:r>
              <a:rPr dirty="0" sz="2100" spc="-30" b="1">
                <a:solidFill>
                  <a:srgbClr val="FFFFFF"/>
                </a:solidFill>
                <a:latin typeface="Tahoma"/>
                <a:cs typeface="Tahoma"/>
              </a:rPr>
              <a:t>SWASTH</a:t>
            </a:r>
            <a:endParaRPr sz="2100">
              <a:latin typeface="Tahoma"/>
              <a:cs typeface="Tahoma"/>
            </a:endParaRPr>
          </a:p>
          <a:p>
            <a:pPr algn="ctr">
              <a:lnSpc>
                <a:spcPct val="100000"/>
              </a:lnSpc>
              <a:spcBef>
                <a:spcPts val="405"/>
              </a:spcBef>
            </a:pPr>
            <a:r>
              <a:rPr dirty="0" sz="2100" spc="50" b="1">
                <a:solidFill>
                  <a:srgbClr val="FFFFFF"/>
                </a:solidFill>
                <a:latin typeface="Tahoma"/>
                <a:cs typeface="Tahoma"/>
              </a:rPr>
              <a:t>Health</a:t>
            </a:r>
            <a:r>
              <a:rPr dirty="0" sz="2100" spc="-14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100" spc="50" b="1">
                <a:solidFill>
                  <a:srgbClr val="FFFFFF"/>
                </a:solidFill>
                <a:latin typeface="Tahoma"/>
                <a:cs typeface="Tahoma"/>
              </a:rPr>
              <a:t>Tracker</a:t>
            </a:r>
            <a:endParaRPr sz="21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3"/>
            <a:ext cx="8301355" cy="10287000"/>
            <a:chOff x="0" y="3"/>
            <a:chExt cx="8301355" cy="10287000"/>
          </a:xfrm>
        </p:grpSpPr>
        <p:sp>
          <p:nvSpPr>
            <p:cNvPr id="3" name="object 3"/>
            <p:cNvSpPr/>
            <p:nvPr/>
          </p:nvSpPr>
          <p:spPr>
            <a:xfrm>
              <a:off x="0" y="3"/>
              <a:ext cx="5213985" cy="10287000"/>
            </a:xfrm>
            <a:custGeom>
              <a:avLst/>
              <a:gdLst/>
              <a:ahLst/>
              <a:cxnLst/>
              <a:rect l="l" t="t" r="r" b="b"/>
              <a:pathLst>
                <a:path w="5213985" h="10287000">
                  <a:moveTo>
                    <a:pt x="0" y="10286996"/>
                  </a:moveTo>
                  <a:lnTo>
                    <a:pt x="0" y="0"/>
                  </a:lnTo>
                  <a:lnTo>
                    <a:pt x="5213684" y="0"/>
                  </a:lnTo>
                  <a:lnTo>
                    <a:pt x="5213684" y="10286996"/>
                  </a:lnTo>
                  <a:lnTo>
                    <a:pt x="0" y="10286996"/>
                  </a:lnTo>
                  <a:close/>
                </a:path>
              </a:pathLst>
            </a:custGeom>
            <a:solidFill>
              <a:srgbClr val="48B4BA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34846" y="1390611"/>
              <a:ext cx="6693951" cy="6693951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5229966" y="5823254"/>
              <a:ext cx="3071495" cy="3048000"/>
            </a:xfrm>
            <a:custGeom>
              <a:avLst/>
              <a:gdLst/>
              <a:ahLst/>
              <a:cxnLst/>
              <a:rect l="l" t="t" r="r" b="b"/>
              <a:pathLst>
                <a:path w="3071495" h="3048000">
                  <a:moveTo>
                    <a:pt x="1723644" y="12700"/>
                  </a:moveTo>
                  <a:lnTo>
                    <a:pt x="1346128" y="12700"/>
                  </a:lnTo>
                  <a:lnTo>
                    <a:pt x="1392905" y="0"/>
                  </a:lnTo>
                  <a:lnTo>
                    <a:pt x="1677201" y="0"/>
                  </a:lnTo>
                  <a:lnTo>
                    <a:pt x="1723644" y="12700"/>
                  </a:lnTo>
                  <a:close/>
                </a:path>
                <a:path w="3071495" h="3048000">
                  <a:moveTo>
                    <a:pt x="1815286" y="25400"/>
                  </a:moveTo>
                  <a:lnTo>
                    <a:pt x="1253907" y="25400"/>
                  </a:lnTo>
                  <a:lnTo>
                    <a:pt x="1299789" y="12700"/>
                  </a:lnTo>
                  <a:lnTo>
                    <a:pt x="1769679" y="12700"/>
                  </a:lnTo>
                  <a:lnTo>
                    <a:pt x="1815286" y="25400"/>
                  </a:lnTo>
                  <a:close/>
                </a:path>
                <a:path w="3071495" h="3048000">
                  <a:moveTo>
                    <a:pt x="1860441" y="3035300"/>
                  </a:moveTo>
                  <a:lnTo>
                    <a:pt x="1208504" y="3035300"/>
                  </a:lnTo>
                  <a:lnTo>
                    <a:pt x="989407" y="2971800"/>
                  </a:lnTo>
                  <a:lnTo>
                    <a:pt x="947318" y="2946400"/>
                  </a:lnTo>
                  <a:lnTo>
                    <a:pt x="905854" y="2933700"/>
                  </a:lnTo>
                  <a:lnTo>
                    <a:pt x="865037" y="2908300"/>
                  </a:lnTo>
                  <a:lnTo>
                    <a:pt x="824887" y="2895600"/>
                  </a:lnTo>
                  <a:lnTo>
                    <a:pt x="785426" y="2870200"/>
                  </a:lnTo>
                  <a:lnTo>
                    <a:pt x="746674" y="2844800"/>
                  </a:lnTo>
                  <a:lnTo>
                    <a:pt x="708652" y="2832100"/>
                  </a:lnTo>
                  <a:lnTo>
                    <a:pt x="671382" y="2806700"/>
                  </a:lnTo>
                  <a:lnTo>
                    <a:pt x="634883" y="2781300"/>
                  </a:lnTo>
                  <a:lnTo>
                    <a:pt x="599178" y="2755900"/>
                  </a:lnTo>
                  <a:lnTo>
                    <a:pt x="564287" y="2717800"/>
                  </a:lnTo>
                  <a:lnTo>
                    <a:pt x="530231" y="2692400"/>
                  </a:lnTo>
                  <a:lnTo>
                    <a:pt x="497031" y="2667000"/>
                  </a:lnTo>
                  <a:lnTo>
                    <a:pt x="464707" y="2628900"/>
                  </a:lnTo>
                  <a:lnTo>
                    <a:pt x="433282" y="2603500"/>
                  </a:lnTo>
                  <a:lnTo>
                    <a:pt x="402776" y="2565400"/>
                  </a:lnTo>
                  <a:lnTo>
                    <a:pt x="373209" y="2540000"/>
                  </a:lnTo>
                  <a:lnTo>
                    <a:pt x="344603" y="2501900"/>
                  </a:lnTo>
                  <a:lnTo>
                    <a:pt x="316979" y="2463800"/>
                  </a:lnTo>
                  <a:lnTo>
                    <a:pt x="290357" y="2438400"/>
                  </a:lnTo>
                  <a:lnTo>
                    <a:pt x="264759" y="2400300"/>
                  </a:lnTo>
                  <a:lnTo>
                    <a:pt x="240205" y="2362200"/>
                  </a:lnTo>
                  <a:lnTo>
                    <a:pt x="216717" y="2324100"/>
                  </a:lnTo>
                  <a:lnTo>
                    <a:pt x="194315" y="2286000"/>
                  </a:lnTo>
                  <a:lnTo>
                    <a:pt x="173020" y="2247900"/>
                  </a:lnTo>
                  <a:lnTo>
                    <a:pt x="152854" y="2197100"/>
                  </a:lnTo>
                  <a:lnTo>
                    <a:pt x="133837" y="2159000"/>
                  </a:lnTo>
                  <a:lnTo>
                    <a:pt x="115990" y="2120900"/>
                  </a:lnTo>
                  <a:lnTo>
                    <a:pt x="99335" y="2082800"/>
                  </a:lnTo>
                  <a:lnTo>
                    <a:pt x="83891" y="2032000"/>
                  </a:lnTo>
                  <a:lnTo>
                    <a:pt x="69680" y="1993900"/>
                  </a:lnTo>
                  <a:lnTo>
                    <a:pt x="56724" y="1943100"/>
                  </a:lnTo>
                  <a:lnTo>
                    <a:pt x="45042" y="1905000"/>
                  </a:lnTo>
                  <a:lnTo>
                    <a:pt x="34656" y="1854200"/>
                  </a:lnTo>
                  <a:lnTo>
                    <a:pt x="25587" y="1816100"/>
                  </a:lnTo>
                  <a:lnTo>
                    <a:pt x="17856" y="1765300"/>
                  </a:lnTo>
                  <a:lnTo>
                    <a:pt x="11484" y="1727200"/>
                  </a:lnTo>
                  <a:lnTo>
                    <a:pt x="6491" y="1676400"/>
                  </a:lnTo>
                  <a:lnTo>
                    <a:pt x="2898" y="1625600"/>
                  </a:lnTo>
                  <a:lnTo>
                    <a:pt x="728" y="1574800"/>
                  </a:lnTo>
                  <a:lnTo>
                    <a:pt x="0" y="1536700"/>
                  </a:lnTo>
                  <a:lnTo>
                    <a:pt x="728" y="1485900"/>
                  </a:lnTo>
                  <a:lnTo>
                    <a:pt x="2898" y="1435100"/>
                  </a:lnTo>
                  <a:lnTo>
                    <a:pt x="6491" y="1384300"/>
                  </a:lnTo>
                  <a:lnTo>
                    <a:pt x="11484" y="1346200"/>
                  </a:lnTo>
                  <a:lnTo>
                    <a:pt x="17856" y="1295400"/>
                  </a:lnTo>
                  <a:lnTo>
                    <a:pt x="25587" y="1244600"/>
                  </a:lnTo>
                  <a:lnTo>
                    <a:pt x="34656" y="1206500"/>
                  </a:lnTo>
                  <a:lnTo>
                    <a:pt x="45042" y="1155700"/>
                  </a:lnTo>
                  <a:lnTo>
                    <a:pt x="56724" y="1117600"/>
                  </a:lnTo>
                  <a:lnTo>
                    <a:pt x="69680" y="1066800"/>
                  </a:lnTo>
                  <a:lnTo>
                    <a:pt x="83891" y="1028700"/>
                  </a:lnTo>
                  <a:lnTo>
                    <a:pt x="99335" y="990600"/>
                  </a:lnTo>
                  <a:lnTo>
                    <a:pt x="115990" y="939800"/>
                  </a:lnTo>
                  <a:lnTo>
                    <a:pt x="133837" y="901700"/>
                  </a:lnTo>
                  <a:lnTo>
                    <a:pt x="152854" y="863600"/>
                  </a:lnTo>
                  <a:lnTo>
                    <a:pt x="173020" y="825500"/>
                  </a:lnTo>
                  <a:lnTo>
                    <a:pt x="194315" y="787400"/>
                  </a:lnTo>
                  <a:lnTo>
                    <a:pt x="216717" y="736600"/>
                  </a:lnTo>
                  <a:lnTo>
                    <a:pt x="240205" y="698500"/>
                  </a:lnTo>
                  <a:lnTo>
                    <a:pt x="264759" y="673100"/>
                  </a:lnTo>
                  <a:lnTo>
                    <a:pt x="290357" y="635000"/>
                  </a:lnTo>
                  <a:lnTo>
                    <a:pt x="316979" y="596900"/>
                  </a:lnTo>
                  <a:lnTo>
                    <a:pt x="344603" y="558800"/>
                  </a:lnTo>
                  <a:lnTo>
                    <a:pt x="373209" y="520700"/>
                  </a:lnTo>
                  <a:lnTo>
                    <a:pt x="402776" y="495300"/>
                  </a:lnTo>
                  <a:lnTo>
                    <a:pt x="433282" y="457200"/>
                  </a:lnTo>
                  <a:lnTo>
                    <a:pt x="464707" y="431800"/>
                  </a:lnTo>
                  <a:lnTo>
                    <a:pt x="497031" y="393700"/>
                  </a:lnTo>
                  <a:lnTo>
                    <a:pt x="530231" y="368300"/>
                  </a:lnTo>
                  <a:lnTo>
                    <a:pt x="564287" y="342900"/>
                  </a:lnTo>
                  <a:lnTo>
                    <a:pt x="599178" y="317500"/>
                  </a:lnTo>
                  <a:lnTo>
                    <a:pt x="634883" y="292100"/>
                  </a:lnTo>
                  <a:lnTo>
                    <a:pt x="671382" y="266700"/>
                  </a:lnTo>
                  <a:lnTo>
                    <a:pt x="708652" y="241300"/>
                  </a:lnTo>
                  <a:lnTo>
                    <a:pt x="746674" y="215900"/>
                  </a:lnTo>
                  <a:lnTo>
                    <a:pt x="785426" y="190500"/>
                  </a:lnTo>
                  <a:lnTo>
                    <a:pt x="824887" y="165100"/>
                  </a:lnTo>
                  <a:lnTo>
                    <a:pt x="865037" y="152400"/>
                  </a:lnTo>
                  <a:lnTo>
                    <a:pt x="905854" y="127000"/>
                  </a:lnTo>
                  <a:lnTo>
                    <a:pt x="947318" y="114300"/>
                  </a:lnTo>
                  <a:lnTo>
                    <a:pt x="989407" y="88900"/>
                  </a:lnTo>
                  <a:lnTo>
                    <a:pt x="1208504" y="25400"/>
                  </a:lnTo>
                  <a:lnTo>
                    <a:pt x="1860441" y="25400"/>
                  </a:lnTo>
                  <a:lnTo>
                    <a:pt x="2078687" y="88900"/>
                  </a:lnTo>
                  <a:lnTo>
                    <a:pt x="2120677" y="114300"/>
                  </a:lnTo>
                  <a:lnTo>
                    <a:pt x="2162062" y="127000"/>
                  </a:lnTo>
                  <a:lnTo>
                    <a:pt x="2202822" y="152400"/>
                  </a:lnTo>
                  <a:lnTo>
                    <a:pt x="2242933" y="165100"/>
                  </a:lnTo>
                  <a:lnTo>
                    <a:pt x="2282374" y="190500"/>
                  </a:lnTo>
                  <a:lnTo>
                    <a:pt x="2321123" y="215900"/>
                  </a:lnTo>
                  <a:lnTo>
                    <a:pt x="2340141" y="228600"/>
                  </a:lnTo>
                  <a:lnTo>
                    <a:pt x="1486999" y="228600"/>
                  </a:lnTo>
                  <a:lnTo>
                    <a:pt x="1438797" y="241300"/>
                  </a:lnTo>
                  <a:lnTo>
                    <a:pt x="1343858" y="241300"/>
                  </a:lnTo>
                  <a:lnTo>
                    <a:pt x="1205590" y="279400"/>
                  </a:lnTo>
                  <a:lnTo>
                    <a:pt x="1030287" y="330200"/>
                  </a:lnTo>
                  <a:lnTo>
                    <a:pt x="988289" y="355600"/>
                  </a:lnTo>
                  <a:lnTo>
                    <a:pt x="947085" y="368300"/>
                  </a:lnTo>
                  <a:lnTo>
                    <a:pt x="906707" y="393700"/>
                  </a:lnTo>
                  <a:lnTo>
                    <a:pt x="867187" y="419100"/>
                  </a:lnTo>
                  <a:lnTo>
                    <a:pt x="828556" y="444500"/>
                  </a:lnTo>
                  <a:lnTo>
                    <a:pt x="790845" y="469900"/>
                  </a:lnTo>
                  <a:lnTo>
                    <a:pt x="754087" y="495300"/>
                  </a:lnTo>
                  <a:lnTo>
                    <a:pt x="718313" y="520700"/>
                  </a:lnTo>
                  <a:lnTo>
                    <a:pt x="683555" y="546100"/>
                  </a:lnTo>
                  <a:lnTo>
                    <a:pt x="649844" y="584200"/>
                  </a:lnTo>
                  <a:lnTo>
                    <a:pt x="617212" y="609600"/>
                  </a:lnTo>
                  <a:lnTo>
                    <a:pt x="585690" y="647700"/>
                  </a:lnTo>
                  <a:lnTo>
                    <a:pt x="555311" y="673100"/>
                  </a:lnTo>
                  <a:lnTo>
                    <a:pt x="526105" y="711200"/>
                  </a:lnTo>
                  <a:lnTo>
                    <a:pt x="498104" y="749300"/>
                  </a:lnTo>
                  <a:lnTo>
                    <a:pt x="471341" y="787400"/>
                  </a:lnTo>
                  <a:lnTo>
                    <a:pt x="445846" y="825500"/>
                  </a:lnTo>
                  <a:lnTo>
                    <a:pt x="421651" y="863600"/>
                  </a:lnTo>
                  <a:lnTo>
                    <a:pt x="398788" y="901700"/>
                  </a:lnTo>
                  <a:lnTo>
                    <a:pt x="377289" y="939800"/>
                  </a:lnTo>
                  <a:lnTo>
                    <a:pt x="357184" y="977900"/>
                  </a:lnTo>
                  <a:lnTo>
                    <a:pt x="338507" y="1028700"/>
                  </a:lnTo>
                  <a:lnTo>
                    <a:pt x="321287" y="1066800"/>
                  </a:lnTo>
                  <a:lnTo>
                    <a:pt x="305557" y="1117600"/>
                  </a:lnTo>
                  <a:lnTo>
                    <a:pt x="291349" y="1155700"/>
                  </a:lnTo>
                  <a:lnTo>
                    <a:pt x="278694" y="1206500"/>
                  </a:lnTo>
                  <a:lnTo>
                    <a:pt x="267624" y="1244600"/>
                  </a:lnTo>
                  <a:lnTo>
                    <a:pt x="258170" y="1295400"/>
                  </a:lnTo>
                  <a:lnTo>
                    <a:pt x="250364" y="1333500"/>
                  </a:lnTo>
                  <a:lnTo>
                    <a:pt x="244238" y="1384300"/>
                  </a:lnTo>
                  <a:lnTo>
                    <a:pt x="239823" y="1435100"/>
                  </a:lnTo>
                  <a:lnTo>
                    <a:pt x="237151" y="1485900"/>
                  </a:lnTo>
                  <a:lnTo>
                    <a:pt x="236253" y="1536700"/>
                  </a:lnTo>
                  <a:lnTo>
                    <a:pt x="237151" y="1574800"/>
                  </a:lnTo>
                  <a:lnTo>
                    <a:pt x="239823" y="1625600"/>
                  </a:lnTo>
                  <a:lnTo>
                    <a:pt x="244238" y="1676400"/>
                  </a:lnTo>
                  <a:lnTo>
                    <a:pt x="250364" y="1727200"/>
                  </a:lnTo>
                  <a:lnTo>
                    <a:pt x="258170" y="1765300"/>
                  </a:lnTo>
                  <a:lnTo>
                    <a:pt x="267624" y="1816100"/>
                  </a:lnTo>
                  <a:lnTo>
                    <a:pt x="278694" y="1866900"/>
                  </a:lnTo>
                  <a:lnTo>
                    <a:pt x="291349" y="1905000"/>
                  </a:lnTo>
                  <a:lnTo>
                    <a:pt x="305557" y="1955800"/>
                  </a:lnTo>
                  <a:lnTo>
                    <a:pt x="321287" y="1993900"/>
                  </a:lnTo>
                  <a:lnTo>
                    <a:pt x="338507" y="2032000"/>
                  </a:lnTo>
                  <a:lnTo>
                    <a:pt x="357184" y="2082800"/>
                  </a:lnTo>
                  <a:lnTo>
                    <a:pt x="377289" y="2120900"/>
                  </a:lnTo>
                  <a:lnTo>
                    <a:pt x="398788" y="2159000"/>
                  </a:lnTo>
                  <a:lnTo>
                    <a:pt x="421651" y="2197100"/>
                  </a:lnTo>
                  <a:lnTo>
                    <a:pt x="445846" y="2235200"/>
                  </a:lnTo>
                  <a:lnTo>
                    <a:pt x="471341" y="2273300"/>
                  </a:lnTo>
                  <a:lnTo>
                    <a:pt x="498104" y="2311400"/>
                  </a:lnTo>
                  <a:lnTo>
                    <a:pt x="526105" y="2349500"/>
                  </a:lnTo>
                  <a:lnTo>
                    <a:pt x="555311" y="2387600"/>
                  </a:lnTo>
                  <a:lnTo>
                    <a:pt x="585690" y="2413000"/>
                  </a:lnTo>
                  <a:lnTo>
                    <a:pt x="617212" y="2451100"/>
                  </a:lnTo>
                  <a:lnTo>
                    <a:pt x="649844" y="2476500"/>
                  </a:lnTo>
                  <a:lnTo>
                    <a:pt x="683555" y="2514600"/>
                  </a:lnTo>
                  <a:lnTo>
                    <a:pt x="718313" y="2540000"/>
                  </a:lnTo>
                  <a:lnTo>
                    <a:pt x="754087" y="2565400"/>
                  </a:lnTo>
                  <a:lnTo>
                    <a:pt x="790845" y="2590800"/>
                  </a:lnTo>
                  <a:lnTo>
                    <a:pt x="828556" y="2616200"/>
                  </a:lnTo>
                  <a:lnTo>
                    <a:pt x="867187" y="2641600"/>
                  </a:lnTo>
                  <a:lnTo>
                    <a:pt x="906707" y="2667000"/>
                  </a:lnTo>
                  <a:lnTo>
                    <a:pt x="947085" y="2692400"/>
                  </a:lnTo>
                  <a:lnTo>
                    <a:pt x="988289" y="2705100"/>
                  </a:lnTo>
                  <a:lnTo>
                    <a:pt x="1030287" y="2730500"/>
                  </a:lnTo>
                  <a:lnTo>
                    <a:pt x="1116539" y="2755900"/>
                  </a:lnTo>
                  <a:lnTo>
                    <a:pt x="1160731" y="2781300"/>
                  </a:lnTo>
                  <a:lnTo>
                    <a:pt x="1205590" y="2794000"/>
                  </a:lnTo>
                  <a:lnTo>
                    <a:pt x="1251085" y="2794000"/>
                  </a:lnTo>
                  <a:lnTo>
                    <a:pt x="1343858" y="2819400"/>
                  </a:lnTo>
                  <a:lnTo>
                    <a:pt x="1391073" y="2819400"/>
                  </a:lnTo>
                  <a:lnTo>
                    <a:pt x="1438797" y="2832100"/>
                  </a:lnTo>
                  <a:lnTo>
                    <a:pt x="2359158" y="2832100"/>
                  </a:lnTo>
                  <a:lnTo>
                    <a:pt x="2321123" y="2844800"/>
                  </a:lnTo>
                  <a:lnTo>
                    <a:pt x="2282374" y="2870200"/>
                  </a:lnTo>
                  <a:lnTo>
                    <a:pt x="2242933" y="2895600"/>
                  </a:lnTo>
                  <a:lnTo>
                    <a:pt x="2202822" y="2908300"/>
                  </a:lnTo>
                  <a:lnTo>
                    <a:pt x="2162062" y="2933700"/>
                  </a:lnTo>
                  <a:lnTo>
                    <a:pt x="2120677" y="2946400"/>
                  </a:lnTo>
                  <a:lnTo>
                    <a:pt x="2078687" y="2971800"/>
                  </a:lnTo>
                  <a:lnTo>
                    <a:pt x="1860441" y="3035300"/>
                  </a:lnTo>
                  <a:close/>
                </a:path>
                <a:path w="3071495" h="3048000">
                  <a:moveTo>
                    <a:pt x="2359158" y="2832100"/>
                  </a:moveTo>
                  <a:lnTo>
                    <a:pt x="1632499" y="2832100"/>
                  </a:lnTo>
                  <a:lnTo>
                    <a:pt x="1680223" y="2819400"/>
                  </a:lnTo>
                  <a:lnTo>
                    <a:pt x="1727438" y="2819400"/>
                  </a:lnTo>
                  <a:lnTo>
                    <a:pt x="1820211" y="2794000"/>
                  </a:lnTo>
                  <a:lnTo>
                    <a:pt x="1865706" y="2794000"/>
                  </a:lnTo>
                  <a:lnTo>
                    <a:pt x="1910565" y="2781300"/>
                  </a:lnTo>
                  <a:lnTo>
                    <a:pt x="1954757" y="2755900"/>
                  </a:lnTo>
                  <a:lnTo>
                    <a:pt x="2041009" y="2730500"/>
                  </a:lnTo>
                  <a:lnTo>
                    <a:pt x="2083007" y="2705100"/>
                  </a:lnTo>
                  <a:lnTo>
                    <a:pt x="2124211" y="2692400"/>
                  </a:lnTo>
                  <a:lnTo>
                    <a:pt x="2164589" y="2667000"/>
                  </a:lnTo>
                  <a:lnTo>
                    <a:pt x="2204109" y="2641600"/>
                  </a:lnTo>
                  <a:lnTo>
                    <a:pt x="2242740" y="2616200"/>
                  </a:lnTo>
                  <a:lnTo>
                    <a:pt x="2280451" y="2590800"/>
                  </a:lnTo>
                  <a:lnTo>
                    <a:pt x="2317209" y="2565400"/>
                  </a:lnTo>
                  <a:lnTo>
                    <a:pt x="2352982" y="2540000"/>
                  </a:lnTo>
                  <a:lnTo>
                    <a:pt x="2387741" y="2514600"/>
                  </a:lnTo>
                  <a:lnTo>
                    <a:pt x="2421452" y="2476500"/>
                  </a:lnTo>
                  <a:lnTo>
                    <a:pt x="2454084" y="2451100"/>
                  </a:lnTo>
                  <a:lnTo>
                    <a:pt x="2485606" y="2413000"/>
                  </a:lnTo>
                  <a:lnTo>
                    <a:pt x="2515985" y="2387600"/>
                  </a:lnTo>
                  <a:lnTo>
                    <a:pt x="2545191" y="2349500"/>
                  </a:lnTo>
                  <a:lnTo>
                    <a:pt x="2573191" y="2311400"/>
                  </a:lnTo>
                  <a:lnTo>
                    <a:pt x="2599955" y="2273300"/>
                  </a:lnTo>
                  <a:lnTo>
                    <a:pt x="2625450" y="2235200"/>
                  </a:lnTo>
                  <a:lnTo>
                    <a:pt x="2649645" y="2197100"/>
                  </a:lnTo>
                  <a:lnTo>
                    <a:pt x="2672508" y="2159000"/>
                  </a:lnTo>
                  <a:lnTo>
                    <a:pt x="2694007" y="2120900"/>
                  </a:lnTo>
                  <a:lnTo>
                    <a:pt x="2714112" y="2082800"/>
                  </a:lnTo>
                  <a:lnTo>
                    <a:pt x="2732789" y="2032000"/>
                  </a:lnTo>
                  <a:lnTo>
                    <a:pt x="2750009" y="1993900"/>
                  </a:lnTo>
                  <a:lnTo>
                    <a:pt x="2765738" y="1955800"/>
                  </a:lnTo>
                  <a:lnTo>
                    <a:pt x="2779947" y="1905000"/>
                  </a:lnTo>
                  <a:lnTo>
                    <a:pt x="2792602" y="1866900"/>
                  </a:lnTo>
                  <a:lnTo>
                    <a:pt x="2803672" y="1816100"/>
                  </a:lnTo>
                  <a:lnTo>
                    <a:pt x="2813126" y="1765300"/>
                  </a:lnTo>
                  <a:lnTo>
                    <a:pt x="2820932" y="1727200"/>
                  </a:lnTo>
                  <a:lnTo>
                    <a:pt x="2827058" y="1676400"/>
                  </a:lnTo>
                  <a:lnTo>
                    <a:pt x="2831473" y="1625600"/>
                  </a:lnTo>
                  <a:lnTo>
                    <a:pt x="2834145" y="1574800"/>
                  </a:lnTo>
                  <a:lnTo>
                    <a:pt x="2835043" y="1536700"/>
                  </a:lnTo>
                  <a:lnTo>
                    <a:pt x="2834145" y="1485900"/>
                  </a:lnTo>
                  <a:lnTo>
                    <a:pt x="2831473" y="1435100"/>
                  </a:lnTo>
                  <a:lnTo>
                    <a:pt x="2827058" y="1384300"/>
                  </a:lnTo>
                  <a:lnTo>
                    <a:pt x="2820932" y="1333500"/>
                  </a:lnTo>
                  <a:lnTo>
                    <a:pt x="2813126" y="1295400"/>
                  </a:lnTo>
                  <a:lnTo>
                    <a:pt x="2803672" y="1244600"/>
                  </a:lnTo>
                  <a:lnTo>
                    <a:pt x="2792602" y="1206500"/>
                  </a:lnTo>
                  <a:lnTo>
                    <a:pt x="2779947" y="1155700"/>
                  </a:lnTo>
                  <a:lnTo>
                    <a:pt x="2765738" y="1117600"/>
                  </a:lnTo>
                  <a:lnTo>
                    <a:pt x="2750009" y="1066800"/>
                  </a:lnTo>
                  <a:lnTo>
                    <a:pt x="2732789" y="1028700"/>
                  </a:lnTo>
                  <a:lnTo>
                    <a:pt x="2714112" y="977900"/>
                  </a:lnTo>
                  <a:lnTo>
                    <a:pt x="2694007" y="939800"/>
                  </a:lnTo>
                  <a:lnTo>
                    <a:pt x="2672508" y="901700"/>
                  </a:lnTo>
                  <a:lnTo>
                    <a:pt x="2649645" y="863600"/>
                  </a:lnTo>
                  <a:lnTo>
                    <a:pt x="2625450" y="825500"/>
                  </a:lnTo>
                  <a:lnTo>
                    <a:pt x="2599955" y="787400"/>
                  </a:lnTo>
                  <a:lnTo>
                    <a:pt x="2573191" y="749300"/>
                  </a:lnTo>
                  <a:lnTo>
                    <a:pt x="2545191" y="711200"/>
                  </a:lnTo>
                  <a:lnTo>
                    <a:pt x="2515985" y="673100"/>
                  </a:lnTo>
                  <a:lnTo>
                    <a:pt x="2485606" y="647700"/>
                  </a:lnTo>
                  <a:lnTo>
                    <a:pt x="2454084" y="609600"/>
                  </a:lnTo>
                  <a:lnTo>
                    <a:pt x="2421452" y="584200"/>
                  </a:lnTo>
                  <a:lnTo>
                    <a:pt x="2387741" y="546100"/>
                  </a:lnTo>
                  <a:lnTo>
                    <a:pt x="2352982" y="520700"/>
                  </a:lnTo>
                  <a:lnTo>
                    <a:pt x="2317209" y="495300"/>
                  </a:lnTo>
                  <a:lnTo>
                    <a:pt x="2280451" y="469900"/>
                  </a:lnTo>
                  <a:lnTo>
                    <a:pt x="2242740" y="444500"/>
                  </a:lnTo>
                  <a:lnTo>
                    <a:pt x="2204109" y="419100"/>
                  </a:lnTo>
                  <a:lnTo>
                    <a:pt x="2164589" y="393700"/>
                  </a:lnTo>
                  <a:lnTo>
                    <a:pt x="2124211" y="368300"/>
                  </a:lnTo>
                  <a:lnTo>
                    <a:pt x="2083007" y="355600"/>
                  </a:lnTo>
                  <a:lnTo>
                    <a:pt x="2041009" y="330200"/>
                  </a:lnTo>
                  <a:lnTo>
                    <a:pt x="1865706" y="279400"/>
                  </a:lnTo>
                  <a:lnTo>
                    <a:pt x="1727438" y="241300"/>
                  </a:lnTo>
                  <a:lnTo>
                    <a:pt x="1632499" y="241300"/>
                  </a:lnTo>
                  <a:lnTo>
                    <a:pt x="1584297" y="228600"/>
                  </a:lnTo>
                  <a:lnTo>
                    <a:pt x="2340141" y="228600"/>
                  </a:lnTo>
                  <a:lnTo>
                    <a:pt x="2359158" y="241300"/>
                  </a:lnTo>
                  <a:lnTo>
                    <a:pt x="2396458" y="266700"/>
                  </a:lnTo>
                  <a:lnTo>
                    <a:pt x="2433000" y="292100"/>
                  </a:lnTo>
                  <a:lnTo>
                    <a:pt x="2468763" y="317500"/>
                  </a:lnTo>
                  <a:lnTo>
                    <a:pt x="2503724" y="342900"/>
                  </a:lnTo>
                  <a:lnTo>
                    <a:pt x="2537862" y="368300"/>
                  </a:lnTo>
                  <a:lnTo>
                    <a:pt x="2571155" y="393700"/>
                  </a:lnTo>
                  <a:lnTo>
                    <a:pt x="2603581" y="431800"/>
                  </a:lnTo>
                  <a:lnTo>
                    <a:pt x="2635117" y="457200"/>
                  </a:lnTo>
                  <a:lnTo>
                    <a:pt x="2665743" y="495300"/>
                  </a:lnTo>
                  <a:lnTo>
                    <a:pt x="2695436" y="520700"/>
                  </a:lnTo>
                  <a:lnTo>
                    <a:pt x="2724174" y="558800"/>
                  </a:lnTo>
                  <a:lnTo>
                    <a:pt x="2751936" y="596900"/>
                  </a:lnTo>
                  <a:lnTo>
                    <a:pt x="2778700" y="635000"/>
                  </a:lnTo>
                  <a:lnTo>
                    <a:pt x="2804443" y="673100"/>
                  </a:lnTo>
                  <a:lnTo>
                    <a:pt x="2829143" y="698500"/>
                  </a:lnTo>
                  <a:lnTo>
                    <a:pt x="2852780" y="736600"/>
                  </a:lnTo>
                  <a:lnTo>
                    <a:pt x="2875330" y="787400"/>
                  </a:lnTo>
                  <a:lnTo>
                    <a:pt x="2896772" y="825500"/>
                  </a:lnTo>
                  <a:lnTo>
                    <a:pt x="2917085" y="863600"/>
                  </a:lnTo>
                  <a:lnTo>
                    <a:pt x="2936246" y="901700"/>
                  </a:lnTo>
                  <a:lnTo>
                    <a:pt x="2954233" y="939800"/>
                  </a:lnTo>
                  <a:lnTo>
                    <a:pt x="2971024" y="990600"/>
                  </a:lnTo>
                  <a:lnTo>
                    <a:pt x="2986598" y="1028700"/>
                  </a:lnTo>
                  <a:lnTo>
                    <a:pt x="3000933" y="1066800"/>
                  </a:lnTo>
                  <a:lnTo>
                    <a:pt x="3014006" y="1117600"/>
                  </a:lnTo>
                  <a:lnTo>
                    <a:pt x="3025797" y="1155700"/>
                  </a:lnTo>
                  <a:lnTo>
                    <a:pt x="3036282" y="1206500"/>
                  </a:lnTo>
                  <a:lnTo>
                    <a:pt x="3045440" y="1244600"/>
                  </a:lnTo>
                  <a:lnTo>
                    <a:pt x="3053249" y="1295400"/>
                  </a:lnTo>
                  <a:lnTo>
                    <a:pt x="3059688" y="1346200"/>
                  </a:lnTo>
                  <a:lnTo>
                    <a:pt x="3064734" y="1384300"/>
                  </a:lnTo>
                  <a:lnTo>
                    <a:pt x="3068365" y="1435100"/>
                  </a:lnTo>
                  <a:lnTo>
                    <a:pt x="3070560" y="1485900"/>
                  </a:lnTo>
                  <a:lnTo>
                    <a:pt x="3071296" y="1524000"/>
                  </a:lnTo>
                  <a:lnTo>
                    <a:pt x="3070560" y="1574800"/>
                  </a:lnTo>
                  <a:lnTo>
                    <a:pt x="3068365" y="1625600"/>
                  </a:lnTo>
                  <a:lnTo>
                    <a:pt x="3064734" y="1676400"/>
                  </a:lnTo>
                  <a:lnTo>
                    <a:pt x="3059688" y="1727200"/>
                  </a:lnTo>
                  <a:lnTo>
                    <a:pt x="3053249" y="1765300"/>
                  </a:lnTo>
                  <a:lnTo>
                    <a:pt x="3045440" y="1816100"/>
                  </a:lnTo>
                  <a:lnTo>
                    <a:pt x="3036282" y="1854200"/>
                  </a:lnTo>
                  <a:lnTo>
                    <a:pt x="3025797" y="1905000"/>
                  </a:lnTo>
                  <a:lnTo>
                    <a:pt x="3014006" y="1943100"/>
                  </a:lnTo>
                  <a:lnTo>
                    <a:pt x="3000933" y="1993900"/>
                  </a:lnTo>
                  <a:lnTo>
                    <a:pt x="2986598" y="2032000"/>
                  </a:lnTo>
                  <a:lnTo>
                    <a:pt x="2971024" y="2082800"/>
                  </a:lnTo>
                  <a:lnTo>
                    <a:pt x="2954233" y="2120900"/>
                  </a:lnTo>
                  <a:lnTo>
                    <a:pt x="2936246" y="2159000"/>
                  </a:lnTo>
                  <a:lnTo>
                    <a:pt x="2917085" y="2197100"/>
                  </a:lnTo>
                  <a:lnTo>
                    <a:pt x="2896772" y="2247900"/>
                  </a:lnTo>
                  <a:lnTo>
                    <a:pt x="2875330" y="2286000"/>
                  </a:lnTo>
                  <a:lnTo>
                    <a:pt x="2852780" y="2324100"/>
                  </a:lnTo>
                  <a:lnTo>
                    <a:pt x="2829143" y="2362200"/>
                  </a:lnTo>
                  <a:lnTo>
                    <a:pt x="2804443" y="2400300"/>
                  </a:lnTo>
                  <a:lnTo>
                    <a:pt x="2778700" y="2438400"/>
                  </a:lnTo>
                  <a:lnTo>
                    <a:pt x="2751936" y="2463800"/>
                  </a:lnTo>
                  <a:lnTo>
                    <a:pt x="2724174" y="2501900"/>
                  </a:lnTo>
                  <a:lnTo>
                    <a:pt x="2695436" y="2540000"/>
                  </a:lnTo>
                  <a:lnTo>
                    <a:pt x="2665743" y="2565400"/>
                  </a:lnTo>
                  <a:lnTo>
                    <a:pt x="2635117" y="2603500"/>
                  </a:lnTo>
                  <a:lnTo>
                    <a:pt x="2603581" y="2628900"/>
                  </a:lnTo>
                  <a:lnTo>
                    <a:pt x="2571155" y="2667000"/>
                  </a:lnTo>
                  <a:lnTo>
                    <a:pt x="2537862" y="2692400"/>
                  </a:lnTo>
                  <a:lnTo>
                    <a:pt x="2503724" y="2717800"/>
                  </a:lnTo>
                  <a:lnTo>
                    <a:pt x="2468763" y="2755900"/>
                  </a:lnTo>
                  <a:lnTo>
                    <a:pt x="2433000" y="2781300"/>
                  </a:lnTo>
                  <a:lnTo>
                    <a:pt x="2396458" y="2806700"/>
                  </a:lnTo>
                  <a:lnTo>
                    <a:pt x="2359158" y="2832100"/>
                  </a:lnTo>
                  <a:close/>
                </a:path>
                <a:path w="3071495" h="3048000">
                  <a:moveTo>
                    <a:pt x="1723645" y="3048000"/>
                  </a:moveTo>
                  <a:lnTo>
                    <a:pt x="1346127" y="3048000"/>
                  </a:lnTo>
                  <a:lnTo>
                    <a:pt x="1253907" y="3035300"/>
                  </a:lnTo>
                  <a:lnTo>
                    <a:pt x="1815286" y="3035300"/>
                  </a:lnTo>
                  <a:lnTo>
                    <a:pt x="1723645" y="30480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5466219" y="6048911"/>
              <a:ext cx="2599055" cy="2599055"/>
            </a:xfrm>
            <a:custGeom>
              <a:avLst/>
              <a:gdLst/>
              <a:ahLst/>
              <a:cxnLst/>
              <a:rect l="l" t="t" r="r" b="b"/>
              <a:pathLst>
                <a:path w="2599054" h="2599054">
                  <a:moveTo>
                    <a:pt x="1299404" y="2598789"/>
                  </a:moveTo>
                  <a:lnTo>
                    <a:pt x="1250746" y="2597892"/>
                  </a:lnTo>
                  <a:lnTo>
                    <a:pt x="1202543" y="2595220"/>
                  </a:lnTo>
                  <a:lnTo>
                    <a:pt x="1154819" y="2590805"/>
                  </a:lnTo>
                  <a:lnTo>
                    <a:pt x="1107605" y="2584678"/>
                  </a:lnTo>
                  <a:lnTo>
                    <a:pt x="1060932" y="2576872"/>
                  </a:lnTo>
                  <a:lnTo>
                    <a:pt x="1014832" y="2567418"/>
                  </a:lnTo>
                  <a:lnTo>
                    <a:pt x="969336" y="2556348"/>
                  </a:lnTo>
                  <a:lnTo>
                    <a:pt x="924477" y="2543693"/>
                  </a:lnTo>
                  <a:lnTo>
                    <a:pt x="880286" y="2529485"/>
                  </a:lnTo>
                  <a:lnTo>
                    <a:pt x="836794" y="2513756"/>
                  </a:lnTo>
                  <a:lnTo>
                    <a:pt x="794033" y="2496536"/>
                  </a:lnTo>
                  <a:lnTo>
                    <a:pt x="752035" y="2477858"/>
                  </a:lnTo>
                  <a:lnTo>
                    <a:pt x="710831" y="2457754"/>
                  </a:lnTo>
                  <a:lnTo>
                    <a:pt x="670453" y="2436254"/>
                  </a:lnTo>
                  <a:lnTo>
                    <a:pt x="630933" y="2413391"/>
                  </a:lnTo>
                  <a:lnTo>
                    <a:pt x="592302" y="2389197"/>
                  </a:lnTo>
                  <a:lnTo>
                    <a:pt x="554592" y="2363702"/>
                  </a:lnTo>
                  <a:lnTo>
                    <a:pt x="517834" y="2336938"/>
                  </a:lnTo>
                  <a:lnTo>
                    <a:pt x="482060" y="2308938"/>
                  </a:lnTo>
                  <a:lnTo>
                    <a:pt x="413591" y="2249352"/>
                  </a:lnTo>
                  <a:lnTo>
                    <a:pt x="349437" y="2185198"/>
                  </a:lnTo>
                  <a:lnTo>
                    <a:pt x="289851" y="2116729"/>
                  </a:lnTo>
                  <a:lnTo>
                    <a:pt x="261851" y="2080955"/>
                  </a:lnTo>
                  <a:lnTo>
                    <a:pt x="235087" y="2044197"/>
                  </a:lnTo>
                  <a:lnTo>
                    <a:pt x="209592" y="2006487"/>
                  </a:lnTo>
                  <a:lnTo>
                    <a:pt x="185398" y="1967856"/>
                  </a:lnTo>
                  <a:lnTo>
                    <a:pt x="162535" y="1928336"/>
                  </a:lnTo>
                  <a:lnTo>
                    <a:pt x="141035" y="1887958"/>
                  </a:lnTo>
                  <a:lnTo>
                    <a:pt x="120931" y="1846754"/>
                  </a:lnTo>
                  <a:lnTo>
                    <a:pt x="102253" y="1804756"/>
                  </a:lnTo>
                  <a:lnTo>
                    <a:pt x="85033" y="1761995"/>
                  </a:lnTo>
                  <a:lnTo>
                    <a:pt x="69304" y="1718503"/>
                  </a:lnTo>
                  <a:lnTo>
                    <a:pt x="55096" y="1674312"/>
                  </a:lnTo>
                  <a:lnTo>
                    <a:pt x="42441" y="1629453"/>
                  </a:lnTo>
                  <a:lnTo>
                    <a:pt x="31371" y="1583957"/>
                  </a:lnTo>
                  <a:lnTo>
                    <a:pt x="21917" y="1537857"/>
                  </a:lnTo>
                  <a:lnTo>
                    <a:pt x="14111" y="1491184"/>
                  </a:lnTo>
                  <a:lnTo>
                    <a:pt x="7985" y="1443970"/>
                  </a:lnTo>
                  <a:lnTo>
                    <a:pt x="3569" y="1396246"/>
                  </a:lnTo>
                  <a:lnTo>
                    <a:pt x="897" y="1348044"/>
                  </a:lnTo>
                  <a:lnTo>
                    <a:pt x="0" y="1299395"/>
                  </a:lnTo>
                  <a:lnTo>
                    <a:pt x="897" y="1250746"/>
                  </a:lnTo>
                  <a:lnTo>
                    <a:pt x="3569" y="1202544"/>
                  </a:lnTo>
                  <a:lnTo>
                    <a:pt x="7985" y="1154819"/>
                  </a:lnTo>
                  <a:lnTo>
                    <a:pt x="14111" y="1107605"/>
                  </a:lnTo>
                  <a:lnTo>
                    <a:pt x="21917" y="1060932"/>
                  </a:lnTo>
                  <a:lnTo>
                    <a:pt x="31371" y="1014832"/>
                  </a:lnTo>
                  <a:lnTo>
                    <a:pt x="42441" y="969337"/>
                  </a:lnTo>
                  <a:lnTo>
                    <a:pt x="55096" y="924477"/>
                  </a:lnTo>
                  <a:lnTo>
                    <a:pt x="69304" y="880286"/>
                  </a:lnTo>
                  <a:lnTo>
                    <a:pt x="85033" y="836794"/>
                  </a:lnTo>
                  <a:lnTo>
                    <a:pt x="102253" y="794033"/>
                  </a:lnTo>
                  <a:lnTo>
                    <a:pt x="120931" y="752035"/>
                  </a:lnTo>
                  <a:lnTo>
                    <a:pt x="141035" y="710831"/>
                  </a:lnTo>
                  <a:lnTo>
                    <a:pt x="162535" y="670454"/>
                  </a:lnTo>
                  <a:lnTo>
                    <a:pt x="185398" y="630933"/>
                  </a:lnTo>
                  <a:lnTo>
                    <a:pt x="209592" y="592302"/>
                  </a:lnTo>
                  <a:lnTo>
                    <a:pt x="235087" y="554592"/>
                  </a:lnTo>
                  <a:lnTo>
                    <a:pt x="261851" y="517834"/>
                  </a:lnTo>
                  <a:lnTo>
                    <a:pt x="289851" y="482060"/>
                  </a:lnTo>
                  <a:lnTo>
                    <a:pt x="349437" y="413591"/>
                  </a:lnTo>
                  <a:lnTo>
                    <a:pt x="413591" y="349437"/>
                  </a:lnTo>
                  <a:lnTo>
                    <a:pt x="482060" y="289852"/>
                  </a:lnTo>
                  <a:lnTo>
                    <a:pt x="517834" y="261851"/>
                  </a:lnTo>
                  <a:lnTo>
                    <a:pt x="554592" y="235087"/>
                  </a:lnTo>
                  <a:lnTo>
                    <a:pt x="592302" y="209593"/>
                  </a:lnTo>
                  <a:lnTo>
                    <a:pt x="630933" y="185398"/>
                  </a:lnTo>
                  <a:lnTo>
                    <a:pt x="670453" y="162535"/>
                  </a:lnTo>
                  <a:lnTo>
                    <a:pt x="710831" y="141035"/>
                  </a:lnTo>
                  <a:lnTo>
                    <a:pt x="752035" y="120931"/>
                  </a:lnTo>
                  <a:lnTo>
                    <a:pt x="794033" y="102253"/>
                  </a:lnTo>
                  <a:lnTo>
                    <a:pt x="836794" y="85034"/>
                  </a:lnTo>
                  <a:lnTo>
                    <a:pt x="880286" y="69304"/>
                  </a:lnTo>
                  <a:lnTo>
                    <a:pt x="924477" y="55096"/>
                  </a:lnTo>
                  <a:lnTo>
                    <a:pt x="969336" y="42441"/>
                  </a:lnTo>
                  <a:lnTo>
                    <a:pt x="1014832" y="31371"/>
                  </a:lnTo>
                  <a:lnTo>
                    <a:pt x="1060932" y="21917"/>
                  </a:lnTo>
                  <a:lnTo>
                    <a:pt x="1107605" y="14111"/>
                  </a:lnTo>
                  <a:lnTo>
                    <a:pt x="1154819" y="7985"/>
                  </a:lnTo>
                  <a:lnTo>
                    <a:pt x="1202543" y="3569"/>
                  </a:lnTo>
                  <a:lnTo>
                    <a:pt x="1250746" y="897"/>
                  </a:lnTo>
                  <a:lnTo>
                    <a:pt x="1299395" y="0"/>
                  </a:lnTo>
                  <a:lnTo>
                    <a:pt x="1348043" y="897"/>
                  </a:lnTo>
                  <a:lnTo>
                    <a:pt x="1396246" y="3569"/>
                  </a:lnTo>
                  <a:lnTo>
                    <a:pt x="1443970" y="7985"/>
                  </a:lnTo>
                  <a:lnTo>
                    <a:pt x="1491184" y="14111"/>
                  </a:lnTo>
                  <a:lnTo>
                    <a:pt x="1537857" y="21917"/>
                  </a:lnTo>
                  <a:lnTo>
                    <a:pt x="1583957" y="31371"/>
                  </a:lnTo>
                  <a:lnTo>
                    <a:pt x="1629453" y="42441"/>
                  </a:lnTo>
                  <a:lnTo>
                    <a:pt x="1674312" y="55096"/>
                  </a:lnTo>
                  <a:lnTo>
                    <a:pt x="1718503" y="69304"/>
                  </a:lnTo>
                  <a:lnTo>
                    <a:pt x="1761995" y="85034"/>
                  </a:lnTo>
                  <a:lnTo>
                    <a:pt x="1804756" y="102253"/>
                  </a:lnTo>
                  <a:lnTo>
                    <a:pt x="1846754" y="120931"/>
                  </a:lnTo>
                  <a:lnTo>
                    <a:pt x="1887957" y="141035"/>
                  </a:lnTo>
                  <a:lnTo>
                    <a:pt x="1928335" y="162535"/>
                  </a:lnTo>
                  <a:lnTo>
                    <a:pt x="1967856" y="185398"/>
                  </a:lnTo>
                  <a:lnTo>
                    <a:pt x="2006487" y="209593"/>
                  </a:lnTo>
                  <a:lnTo>
                    <a:pt x="2044197" y="235087"/>
                  </a:lnTo>
                  <a:lnTo>
                    <a:pt x="2080955" y="261851"/>
                  </a:lnTo>
                  <a:lnTo>
                    <a:pt x="2116729" y="289852"/>
                  </a:lnTo>
                  <a:lnTo>
                    <a:pt x="2185198" y="349437"/>
                  </a:lnTo>
                  <a:lnTo>
                    <a:pt x="2249352" y="413591"/>
                  </a:lnTo>
                  <a:lnTo>
                    <a:pt x="2308937" y="482060"/>
                  </a:lnTo>
                  <a:lnTo>
                    <a:pt x="2336938" y="517834"/>
                  </a:lnTo>
                  <a:lnTo>
                    <a:pt x="2363701" y="554592"/>
                  </a:lnTo>
                  <a:lnTo>
                    <a:pt x="2389196" y="592302"/>
                  </a:lnTo>
                  <a:lnTo>
                    <a:pt x="2413391" y="630933"/>
                  </a:lnTo>
                  <a:lnTo>
                    <a:pt x="2436254" y="670454"/>
                  </a:lnTo>
                  <a:lnTo>
                    <a:pt x="2457753" y="710831"/>
                  </a:lnTo>
                  <a:lnTo>
                    <a:pt x="2477858" y="752035"/>
                  </a:lnTo>
                  <a:lnTo>
                    <a:pt x="2496536" y="794033"/>
                  </a:lnTo>
                  <a:lnTo>
                    <a:pt x="2513755" y="836794"/>
                  </a:lnTo>
                  <a:lnTo>
                    <a:pt x="2529485" y="880286"/>
                  </a:lnTo>
                  <a:lnTo>
                    <a:pt x="2543693" y="924477"/>
                  </a:lnTo>
                  <a:lnTo>
                    <a:pt x="2556348" y="969337"/>
                  </a:lnTo>
                  <a:lnTo>
                    <a:pt x="2567418" y="1014832"/>
                  </a:lnTo>
                  <a:lnTo>
                    <a:pt x="2576872" y="1060932"/>
                  </a:lnTo>
                  <a:lnTo>
                    <a:pt x="2584678" y="1107605"/>
                  </a:lnTo>
                  <a:lnTo>
                    <a:pt x="2590804" y="1154819"/>
                  </a:lnTo>
                  <a:lnTo>
                    <a:pt x="2595219" y="1202544"/>
                  </a:lnTo>
                  <a:lnTo>
                    <a:pt x="2597891" y="1250746"/>
                  </a:lnTo>
                  <a:lnTo>
                    <a:pt x="2598789" y="1299395"/>
                  </a:lnTo>
                  <a:lnTo>
                    <a:pt x="2597891" y="1348044"/>
                  </a:lnTo>
                  <a:lnTo>
                    <a:pt x="2595219" y="1396246"/>
                  </a:lnTo>
                  <a:lnTo>
                    <a:pt x="2590804" y="1443970"/>
                  </a:lnTo>
                  <a:lnTo>
                    <a:pt x="2584678" y="1491184"/>
                  </a:lnTo>
                  <a:lnTo>
                    <a:pt x="2576872" y="1537857"/>
                  </a:lnTo>
                  <a:lnTo>
                    <a:pt x="2567418" y="1583957"/>
                  </a:lnTo>
                  <a:lnTo>
                    <a:pt x="2556348" y="1629453"/>
                  </a:lnTo>
                  <a:lnTo>
                    <a:pt x="2543693" y="1674312"/>
                  </a:lnTo>
                  <a:lnTo>
                    <a:pt x="2529485" y="1718503"/>
                  </a:lnTo>
                  <a:lnTo>
                    <a:pt x="2513755" y="1761995"/>
                  </a:lnTo>
                  <a:lnTo>
                    <a:pt x="2496536" y="1804756"/>
                  </a:lnTo>
                  <a:lnTo>
                    <a:pt x="2477858" y="1846754"/>
                  </a:lnTo>
                  <a:lnTo>
                    <a:pt x="2457753" y="1887958"/>
                  </a:lnTo>
                  <a:lnTo>
                    <a:pt x="2436254" y="1928336"/>
                  </a:lnTo>
                  <a:lnTo>
                    <a:pt x="2413391" y="1967856"/>
                  </a:lnTo>
                  <a:lnTo>
                    <a:pt x="2389196" y="2006487"/>
                  </a:lnTo>
                  <a:lnTo>
                    <a:pt x="2363701" y="2044197"/>
                  </a:lnTo>
                  <a:lnTo>
                    <a:pt x="2336938" y="2080955"/>
                  </a:lnTo>
                  <a:lnTo>
                    <a:pt x="2308937" y="2116729"/>
                  </a:lnTo>
                  <a:lnTo>
                    <a:pt x="2249352" y="2185198"/>
                  </a:lnTo>
                  <a:lnTo>
                    <a:pt x="2185198" y="2249352"/>
                  </a:lnTo>
                  <a:lnTo>
                    <a:pt x="2116729" y="2308938"/>
                  </a:lnTo>
                  <a:lnTo>
                    <a:pt x="2080955" y="2336938"/>
                  </a:lnTo>
                  <a:lnTo>
                    <a:pt x="2044197" y="2363702"/>
                  </a:lnTo>
                  <a:lnTo>
                    <a:pt x="2006487" y="2389197"/>
                  </a:lnTo>
                  <a:lnTo>
                    <a:pt x="1967856" y="2413391"/>
                  </a:lnTo>
                  <a:lnTo>
                    <a:pt x="1928335" y="2436254"/>
                  </a:lnTo>
                  <a:lnTo>
                    <a:pt x="1887957" y="2457754"/>
                  </a:lnTo>
                  <a:lnTo>
                    <a:pt x="1846754" y="2477858"/>
                  </a:lnTo>
                  <a:lnTo>
                    <a:pt x="1804756" y="2496536"/>
                  </a:lnTo>
                  <a:lnTo>
                    <a:pt x="1761995" y="2513756"/>
                  </a:lnTo>
                  <a:lnTo>
                    <a:pt x="1718503" y="2529485"/>
                  </a:lnTo>
                  <a:lnTo>
                    <a:pt x="1674312" y="2543693"/>
                  </a:lnTo>
                  <a:lnTo>
                    <a:pt x="1629453" y="2556348"/>
                  </a:lnTo>
                  <a:lnTo>
                    <a:pt x="1583957" y="2567418"/>
                  </a:lnTo>
                  <a:lnTo>
                    <a:pt x="1537857" y="2576872"/>
                  </a:lnTo>
                  <a:lnTo>
                    <a:pt x="1491184" y="2584678"/>
                  </a:lnTo>
                  <a:lnTo>
                    <a:pt x="1443970" y="2590805"/>
                  </a:lnTo>
                  <a:lnTo>
                    <a:pt x="1396246" y="2595220"/>
                  </a:lnTo>
                  <a:lnTo>
                    <a:pt x="1348043" y="2597892"/>
                  </a:lnTo>
                  <a:lnTo>
                    <a:pt x="1299404" y="2598789"/>
                  </a:lnTo>
                  <a:close/>
                </a:path>
              </a:pathLst>
            </a:custGeom>
            <a:solidFill>
              <a:srgbClr val="48B4BA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6309995">
              <a:lnSpc>
                <a:spcPct val="100000"/>
              </a:lnSpc>
              <a:spcBef>
                <a:spcPts val="105"/>
              </a:spcBef>
            </a:pPr>
            <a:r>
              <a:rPr dirty="0" spc="85"/>
              <a:t>Problem</a:t>
            </a:r>
            <a:r>
              <a:rPr dirty="0" spc="-210"/>
              <a:t> </a:t>
            </a:r>
            <a:r>
              <a:rPr dirty="0" spc="75"/>
              <a:t>Solution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5727630" y="1883669"/>
            <a:ext cx="11857990" cy="5807075"/>
          </a:xfrm>
          <a:prstGeom prst="rect">
            <a:avLst/>
          </a:prstGeom>
        </p:spPr>
        <p:txBody>
          <a:bodyPr wrap="square" lIns="0" tIns="65405" rIns="0" bIns="0" rtlCol="0" vert="horz">
            <a:spAutoFit/>
          </a:bodyPr>
          <a:lstStyle/>
          <a:p>
            <a:pPr marL="2573020">
              <a:lnSpc>
                <a:spcPct val="100000"/>
              </a:lnSpc>
              <a:spcBef>
                <a:spcPts val="515"/>
              </a:spcBef>
            </a:pPr>
            <a:r>
              <a:rPr dirty="0" sz="2400">
                <a:latin typeface="Arial MT"/>
                <a:cs typeface="Arial MT"/>
              </a:rPr>
              <a:t>.</a:t>
            </a:r>
            <a:endParaRPr sz="2400">
              <a:latin typeface="Arial MT"/>
              <a:cs typeface="Arial MT"/>
            </a:endParaRPr>
          </a:p>
          <a:p>
            <a:pPr marL="2573020">
              <a:lnSpc>
                <a:spcPct val="100000"/>
              </a:lnSpc>
              <a:spcBef>
                <a:spcPts val="420"/>
              </a:spcBef>
            </a:pPr>
            <a:r>
              <a:rPr dirty="0" sz="2400" spc="-5">
                <a:latin typeface="Arial MT"/>
                <a:cs typeface="Arial MT"/>
              </a:rPr>
              <a:t>This</a:t>
            </a:r>
            <a:r>
              <a:rPr dirty="0" sz="2400" spc="5">
                <a:latin typeface="Arial MT"/>
                <a:cs typeface="Arial MT"/>
              </a:rPr>
              <a:t> </a:t>
            </a:r>
            <a:r>
              <a:rPr dirty="0" sz="2400" spc="-5">
                <a:latin typeface="Arial MT"/>
                <a:cs typeface="Arial MT"/>
              </a:rPr>
              <a:t>Device</a:t>
            </a:r>
            <a:r>
              <a:rPr dirty="0" sz="2400" spc="10">
                <a:latin typeface="Arial MT"/>
                <a:cs typeface="Arial MT"/>
              </a:rPr>
              <a:t> </a:t>
            </a:r>
            <a:r>
              <a:rPr dirty="0" sz="2400" spc="-5">
                <a:latin typeface="Arial MT"/>
                <a:cs typeface="Arial MT"/>
              </a:rPr>
              <a:t>is</a:t>
            </a:r>
            <a:r>
              <a:rPr dirty="0" sz="2400" spc="10">
                <a:latin typeface="Arial MT"/>
                <a:cs typeface="Arial MT"/>
              </a:rPr>
              <a:t> </a:t>
            </a:r>
            <a:r>
              <a:rPr dirty="0" sz="2400" b="1">
                <a:latin typeface="Arial"/>
                <a:cs typeface="Arial"/>
              </a:rPr>
              <a:t>made</a:t>
            </a:r>
            <a:r>
              <a:rPr dirty="0" sz="2400" spc="10" b="1">
                <a:latin typeface="Arial"/>
                <a:cs typeface="Arial"/>
              </a:rPr>
              <a:t> </a:t>
            </a:r>
            <a:r>
              <a:rPr dirty="0" sz="2400" spc="-5" b="1">
                <a:latin typeface="Arial"/>
                <a:cs typeface="Arial"/>
              </a:rPr>
              <a:t>with</a:t>
            </a:r>
            <a:r>
              <a:rPr dirty="0" sz="2400" spc="10" b="1">
                <a:latin typeface="Arial"/>
                <a:cs typeface="Arial"/>
              </a:rPr>
              <a:t> </a:t>
            </a:r>
            <a:r>
              <a:rPr dirty="0" sz="2400" spc="-5" b="1">
                <a:latin typeface="Arial"/>
                <a:cs typeface="Arial"/>
              </a:rPr>
              <a:t>Three</a:t>
            </a:r>
            <a:r>
              <a:rPr dirty="0" sz="2400" spc="10" b="1">
                <a:latin typeface="Arial"/>
                <a:cs typeface="Arial"/>
              </a:rPr>
              <a:t> </a:t>
            </a:r>
            <a:r>
              <a:rPr dirty="0" sz="2400" spc="-5" b="1">
                <a:latin typeface="Arial"/>
                <a:cs typeface="Arial"/>
              </a:rPr>
              <a:t>Major</a:t>
            </a:r>
            <a:r>
              <a:rPr dirty="0" sz="2400" spc="10" b="1">
                <a:latin typeface="Arial"/>
                <a:cs typeface="Arial"/>
              </a:rPr>
              <a:t> </a:t>
            </a:r>
            <a:r>
              <a:rPr dirty="0" sz="2400" spc="-5" b="1">
                <a:latin typeface="Arial"/>
                <a:cs typeface="Arial"/>
              </a:rPr>
              <a:t>Considerations</a:t>
            </a:r>
            <a:r>
              <a:rPr dirty="0" sz="2400" spc="-5">
                <a:latin typeface="Arial MT"/>
                <a:cs typeface="Arial MT"/>
              </a:rPr>
              <a:t>:</a:t>
            </a:r>
            <a:endParaRPr sz="24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850">
              <a:latin typeface="Arial MT"/>
              <a:cs typeface="Arial MT"/>
            </a:endParaRPr>
          </a:p>
          <a:p>
            <a:pPr marL="2573020" marR="701675">
              <a:lnSpc>
                <a:spcPct val="114599"/>
              </a:lnSpc>
            </a:pPr>
            <a:r>
              <a:rPr dirty="0" sz="2400" spc="-5" b="1">
                <a:latin typeface="Arial"/>
                <a:cs typeface="Arial"/>
              </a:rPr>
              <a:t>Safety:</a:t>
            </a:r>
            <a:r>
              <a:rPr dirty="0" sz="2400" spc="5" b="1">
                <a:latin typeface="Arial"/>
                <a:cs typeface="Arial"/>
              </a:rPr>
              <a:t> </a:t>
            </a:r>
            <a:r>
              <a:rPr dirty="0" sz="2400" b="1">
                <a:latin typeface="Arial"/>
                <a:cs typeface="Arial"/>
              </a:rPr>
              <a:t>The</a:t>
            </a:r>
            <a:r>
              <a:rPr dirty="0" sz="2400" spc="5" b="1">
                <a:latin typeface="Arial"/>
                <a:cs typeface="Arial"/>
              </a:rPr>
              <a:t> </a:t>
            </a:r>
            <a:r>
              <a:rPr dirty="0" sz="2400" spc="-5" b="1">
                <a:latin typeface="Arial"/>
                <a:cs typeface="Arial"/>
              </a:rPr>
              <a:t>safety</a:t>
            </a:r>
            <a:r>
              <a:rPr dirty="0" sz="2400" spc="5" b="1">
                <a:latin typeface="Arial"/>
                <a:cs typeface="Arial"/>
              </a:rPr>
              <a:t> </a:t>
            </a:r>
            <a:r>
              <a:rPr dirty="0" sz="2400" b="1">
                <a:latin typeface="Arial"/>
                <a:cs typeface="Arial"/>
              </a:rPr>
              <a:t>of</a:t>
            </a:r>
            <a:r>
              <a:rPr dirty="0" sz="2400" spc="5" b="1">
                <a:latin typeface="Arial"/>
                <a:cs typeface="Arial"/>
              </a:rPr>
              <a:t> </a:t>
            </a:r>
            <a:r>
              <a:rPr dirty="0" sz="2400" b="1">
                <a:latin typeface="Arial"/>
                <a:cs typeface="Arial"/>
              </a:rPr>
              <a:t>an</a:t>
            </a:r>
            <a:r>
              <a:rPr dirty="0" sz="2400" spc="5" b="1">
                <a:latin typeface="Arial"/>
                <a:cs typeface="Arial"/>
              </a:rPr>
              <a:t> </a:t>
            </a:r>
            <a:r>
              <a:rPr dirty="0" sz="2400" spc="-5" b="1">
                <a:latin typeface="Arial"/>
                <a:cs typeface="Arial"/>
              </a:rPr>
              <a:t>Individual</a:t>
            </a:r>
            <a:r>
              <a:rPr dirty="0" sz="2400" spc="5" b="1">
                <a:latin typeface="Arial"/>
                <a:cs typeface="Arial"/>
              </a:rPr>
              <a:t> </a:t>
            </a:r>
            <a:r>
              <a:rPr dirty="0" sz="2400" b="1">
                <a:latin typeface="Arial"/>
                <a:cs typeface="Arial"/>
              </a:rPr>
              <a:t>is</a:t>
            </a:r>
            <a:r>
              <a:rPr dirty="0" sz="2400" spc="5" b="1">
                <a:latin typeface="Arial"/>
                <a:cs typeface="Arial"/>
              </a:rPr>
              <a:t> </a:t>
            </a:r>
            <a:r>
              <a:rPr dirty="0" sz="2400" spc="-5" b="1">
                <a:latin typeface="Arial"/>
                <a:cs typeface="Arial"/>
              </a:rPr>
              <a:t>ensured</a:t>
            </a:r>
            <a:r>
              <a:rPr dirty="0" sz="2400" spc="5" b="1">
                <a:latin typeface="Arial"/>
                <a:cs typeface="Arial"/>
              </a:rPr>
              <a:t> </a:t>
            </a:r>
            <a:r>
              <a:rPr dirty="0" sz="2400" b="1">
                <a:latin typeface="Arial"/>
                <a:cs typeface="Arial"/>
              </a:rPr>
              <a:t>by</a:t>
            </a:r>
            <a:r>
              <a:rPr dirty="0" sz="2400" spc="5" b="1">
                <a:latin typeface="Arial"/>
                <a:cs typeface="Arial"/>
              </a:rPr>
              <a:t> </a:t>
            </a:r>
            <a:r>
              <a:rPr dirty="0" sz="2400" b="1">
                <a:latin typeface="Arial"/>
                <a:cs typeface="Arial"/>
              </a:rPr>
              <a:t>the</a:t>
            </a:r>
            <a:r>
              <a:rPr dirty="0" sz="2400" spc="5" b="1">
                <a:latin typeface="Arial"/>
                <a:cs typeface="Arial"/>
              </a:rPr>
              <a:t> </a:t>
            </a:r>
            <a:r>
              <a:rPr dirty="0" sz="2400" spc="-5" b="1">
                <a:latin typeface="Arial"/>
                <a:cs typeface="Arial"/>
              </a:rPr>
              <a:t>device </a:t>
            </a:r>
            <a:r>
              <a:rPr dirty="0" sz="2400" spc="-650" b="1">
                <a:latin typeface="Arial"/>
                <a:cs typeface="Arial"/>
              </a:rPr>
              <a:t> </a:t>
            </a:r>
            <a:r>
              <a:rPr dirty="0" sz="2400" spc="-5" b="1">
                <a:latin typeface="Arial"/>
                <a:cs typeface="Arial"/>
              </a:rPr>
              <a:t>through</a:t>
            </a:r>
            <a:r>
              <a:rPr dirty="0" sz="2400" b="1">
                <a:latin typeface="Arial"/>
                <a:cs typeface="Arial"/>
              </a:rPr>
              <a:t> </a:t>
            </a:r>
            <a:r>
              <a:rPr dirty="0" sz="2400" spc="-5" b="1">
                <a:latin typeface="Arial"/>
                <a:cs typeface="Arial"/>
              </a:rPr>
              <a:t>constant</a:t>
            </a:r>
            <a:r>
              <a:rPr dirty="0" sz="2400" spc="5" b="1">
                <a:latin typeface="Arial"/>
                <a:cs typeface="Arial"/>
              </a:rPr>
              <a:t> </a:t>
            </a:r>
            <a:r>
              <a:rPr dirty="0" sz="2400" spc="-5" b="1">
                <a:latin typeface="Arial"/>
                <a:cs typeface="Arial"/>
              </a:rPr>
              <a:t>monitoring</a:t>
            </a:r>
            <a:r>
              <a:rPr dirty="0" sz="2400" spc="5" b="1">
                <a:latin typeface="Arial"/>
                <a:cs typeface="Arial"/>
              </a:rPr>
              <a:t> </a:t>
            </a:r>
            <a:r>
              <a:rPr dirty="0" sz="2400" b="1">
                <a:latin typeface="Arial"/>
                <a:cs typeface="Arial"/>
              </a:rPr>
              <a:t>of</a:t>
            </a:r>
            <a:r>
              <a:rPr dirty="0" sz="2400" spc="5" b="1">
                <a:latin typeface="Arial"/>
                <a:cs typeface="Arial"/>
              </a:rPr>
              <a:t> </a:t>
            </a:r>
            <a:r>
              <a:rPr dirty="0" sz="2400" spc="-5" b="1">
                <a:latin typeface="Arial"/>
                <a:cs typeface="Arial"/>
              </a:rPr>
              <a:t>Various</a:t>
            </a:r>
            <a:r>
              <a:rPr dirty="0" sz="2400" spc="5" b="1">
                <a:latin typeface="Arial"/>
                <a:cs typeface="Arial"/>
              </a:rPr>
              <a:t> </a:t>
            </a:r>
            <a:r>
              <a:rPr dirty="0" sz="2400" spc="-5" b="1">
                <a:latin typeface="Arial"/>
                <a:cs typeface="Arial"/>
              </a:rPr>
              <a:t>Parameters.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850">
              <a:latin typeface="Arial"/>
              <a:cs typeface="Arial"/>
            </a:endParaRPr>
          </a:p>
          <a:p>
            <a:pPr marL="2573020" marR="361315">
              <a:lnSpc>
                <a:spcPct val="114599"/>
              </a:lnSpc>
            </a:pPr>
            <a:r>
              <a:rPr dirty="0" sz="2400" spc="-5" b="1">
                <a:latin typeface="Arial"/>
                <a:cs typeface="Arial"/>
              </a:rPr>
              <a:t>Connectivity:</a:t>
            </a:r>
            <a:r>
              <a:rPr dirty="0" sz="2400" spc="10" b="1">
                <a:latin typeface="Arial"/>
                <a:cs typeface="Arial"/>
              </a:rPr>
              <a:t> </a:t>
            </a:r>
            <a:r>
              <a:rPr dirty="0" sz="2400">
                <a:latin typeface="Arial MT"/>
                <a:cs typeface="Arial MT"/>
              </a:rPr>
              <a:t>The</a:t>
            </a:r>
            <a:r>
              <a:rPr dirty="0" sz="2400" spc="10">
                <a:latin typeface="Arial MT"/>
                <a:cs typeface="Arial MT"/>
              </a:rPr>
              <a:t> </a:t>
            </a:r>
            <a:r>
              <a:rPr dirty="0" sz="2400" spc="-5">
                <a:latin typeface="Arial MT"/>
                <a:cs typeface="Arial MT"/>
              </a:rPr>
              <a:t>Device</a:t>
            </a:r>
            <a:r>
              <a:rPr dirty="0" sz="2400" spc="10">
                <a:latin typeface="Arial MT"/>
                <a:cs typeface="Arial MT"/>
              </a:rPr>
              <a:t> </a:t>
            </a:r>
            <a:r>
              <a:rPr dirty="0" sz="2400" spc="-5">
                <a:latin typeface="Arial MT"/>
                <a:cs typeface="Arial MT"/>
              </a:rPr>
              <a:t>is</a:t>
            </a:r>
            <a:r>
              <a:rPr dirty="0" sz="2400" spc="10">
                <a:latin typeface="Arial MT"/>
                <a:cs typeface="Arial MT"/>
              </a:rPr>
              <a:t> </a:t>
            </a:r>
            <a:r>
              <a:rPr dirty="0" sz="2400" spc="-5">
                <a:latin typeface="Arial MT"/>
                <a:cs typeface="Arial MT"/>
              </a:rPr>
              <a:t>connected</a:t>
            </a:r>
            <a:r>
              <a:rPr dirty="0" sz="2400" spc="15">
                <a:latin typeface="Arial MT"/>
                <a:cs typeface="Arial MT"/>
              </a:rPr>
              <a:t> </a:t>
            </a:r>
            <a:r>
              <a:rPr dirty="0" sz="2400" spc="-5">
                <a:latin typeface="Arial MT"/>
                <a:cs typeface="Arial MT"/>
              </a:rPr>
              <a:t>through</a:t>
            </a:r>
            <a:r>
              <a:rPr dirty="0" sz="2400" spc="10">
                <a:latin typeface="Arial MT"/>
                <a:cs typeface="Arial MT"/>
              </a:rPr>
              <a:t> </a:t>
            </a:r>
            <a:r>
              <a:rPr dirty="0" sz="2400" b="1">
                <a:latin typeface="Arial"/>
                <a:cs typeface="Arial"/>
              </a:rPr>
              <a:t>a</a:t>
            </a:r>
            <a:r>
              <a:rPr dirty="0" sz="2400" spc="10" b="1">
                <a:latin typeface="Arial"/>
                <a:cs typeface="Arial"/>
              </a:rPr>
              <a:t> </a:t>
            </a:r>
            <a:r>
              <a:rPr dirty="0" sz="2400" spc="-5" b="1">
                <a:latin typeface="Arial"/>
                <a:cs typeface="Arial"/>
              </a:rPr>
              <a:t>Dedicated</a:t>
            </a:r>
            <a:r>
              <a:rPr dirty="0" sz="2400" spc="10" b="1">
                <a:latin typeface="Arial"/>
                <a:cs typeface="Arial"/>
              </a:rPr>
              <a:t> </a:t>
            </a:r>
            <a:r>
              <a:rPr dirty="0" sz="2400" b="1">
                <a:latin typeface="Arial"/>
                <a:cs typeface="Arial"/>
              </a:rPr>
              <a:t>SIM </a:t>
            </a:r>
            <a:r>
              <a:rPr dirty="0" sz="2400" spc="-650" b="1">
                <a:latin typeface="Arial"/>
                <a:cs typeface="Arial"/>
              </a:rPr>
              <a:t> </a:t>
            </a:r>
            <a:r>
              <a:rPr dirty="0" sz="2400" b="1">
                <a:latin typeface="Arial"/>
                <a:cs typeface="Arial"/>
              </a:rPr>
              <a:t>Card and</a:t>
            </a:r>
            <a:r>
              <a:rPr dirty="0" sz="2400" spc="5" b="1">
                <a:latin typeface="Arial"/>
                <a:cs typeface="Arial"/>
              </a:rPr>
              <a:t> </a:t>
            </a:r>
            <a:r>
              <a:rPr dirty="0" sz="2400" b="1">
                <a:latin typeface="Arial"/>
                <a:cs typeface="Arial"/>
              </a:rPr>
              <a:t>a</a:t>
            </a:r>
            <a:r>
              <a:rPr dirty="0" sz="2400" spc="5" b="1">
                <a:latin typeface="Arial"/>
                <a:cs typeface="Arial"/>
              </a:rPr>
              <a:t> </a:t>
            </a:r>
            <a:r>
              <a:rPr dirty="0" sz="2400" b="1">
                <a:latin typeface="Arial"/>
                <a:cs typeface="Arial"/>
              </a:rPr>
              <a:t>GPS </a:t>
            </a:r>
            <a:r>
              <a:rPr dirty="0" sz="2400" spc="-5" b="1">
                <a:latin typeface="Arial"/>
                <a:cs typeface="Arial"/>
              </a:rPr>
              <a:t>Module</a:t>
            </a:r>
            <a:r>
              <a:rPr dirty="0" sz="2400" spc="5" b="1">
                <a:latin typeface="Arial"/>
                <a:cs typeface="Arial"/>
              </a:rPr>
              <a:t> </a:t>
            </a:r>
            <a:r>
              <a:rPr dirty="0" sz="2400" spc="-5">
                <a:latin typeface="Arial MT"/>
                <a:cs typeface="Arial MT"/>
              </a:rPr>
              <a:t>that</a:t>
            </a:r>
            <a:r>
              <a:rPr dirty="0" sz="2400" spc="5">
                <a:latin typeface="Arial MT"/>
                <a:cs typeface="Arial MT"/>
              </a:rPr>
              <a:t> </a:t>
            </a:r>
            <a:r>
              <a:rPr dirty="0" sz="2400" spc="-5">
                <a:latin typeface="Arial MT"/>
                <a:cs typeface="Arial MT"/>
              </a:rPr>
              <a:t>sends</a:t>
            </a:r>
            <a:r>
              <a:rPr dirty="0" sz="2400">
                <a:latin typeface="Arial MT"/>
                <a:cs typeface="Arial MT"/>
              </a:rPr>
              <a:t> an</a:t>
            </a:r>
            <a:r>
              <a:rPr dirty="0" sz="2400" spc="5">
                <a:latin typeface="Arial MT"/>
                <a:cs typeface="Arial MT"/>
              </a:rPr>
              <a:t> </a:t>
            </a:r>
            <a:r>
              <a:rPr dirty="0" sz="2400" spc="-5" b="1">
                <a:latin typeface="Arial"/>
                <a:cs typeface="Arial"/>
              </a:rPr>
              <a:t>Emergency</a:t>
            </a:r>
            <a:r>
              <a:rPr dirty="0" sz="2400" spc="5" b="1">
                <a:latin typeface="Arial"/>
                <a:cs typeface="Arial"/>
              </a:rPr>
              <a:t> </a:t>
            </a:r>
            <a:r>
              <a:rPr dirty="0" sz="2400" spc="-5" b="1">
                <a:latin typeface="Arial"/>
                <a:cs typeface="Arial"/>
              </a:rPr>
              <a:t>Alert</a:t>
            </a:r>
            <a:r>
              <a:rPr dirty="0" sz="2400" spc="5" b="1">
                <a:latin typeface="Arial"/>
                <a:cs typeface="Arial"/>
              </a:rPr>
              <a:t> </a:t>
            </a:r>
            <a:r>
              <a:rPr dirty="0" sz="2400" b="1">
                <a:latin typeface="Arial"/>
                <a:cs typeface="Arial"/>
              </a:rPr>
              <a:t>to the </a:t>
            </a:r>
            <a:r>
              <a:rPr dirty="0" sz="2400" spc="5" b="1">
                <a:latin typeface="Arial"/>
                <a:cs typeface="Arial"/>
              </a:rPr>
              <a:t> </a:t>
            </a:r>
            <a:r>
              <a:rPr dirty="0" sz="2400" spc="-5" b="1">
                <a:latin typeface="Arial"/>
                <a:cs typeface="Arial"/>
              </a:rPr>
              <a:t>Family </a:t>
            </a:r>
            <a:r>
              <a:rPr dirty="0" sz="2400" b="1">
                <a:latin typeface="Arial"/>
                <a:cs typeface="Arial"/>
              </a:rPr>
              <a:t>in case of </a:t>
            </a:r>
            <a:r>
              <a:rPr dirty="0" sz="2400" spc="-5" b="1">
                <a:latin typeface="Arial"/>
                <a:cs typeface="Arial"/>
              </a:rPr>
              <a:t>Abnormality.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3200">
              <a:latin typeface="Arial"/>
              <a:cs typeface="Arial"/>
            </a:endParaRPr>
          </a:p>
          <a:p>
            <a:pPr marL="2573020">
              <a:lnSpc>
                <a:spcPct val="100000"/>
              </a:lnSpc>
            </a:pPr>
            <a:r>
              <a:rPr dirty="0" sz="2400" spc="-5" b="1">
                <a:latin typeface="Arial"/>
                <a:cs typeface="Arial"/>
              </a:rPr>
              <a:t>Consistency:</a:t>
            </a:r>
            <a:r>
              <a:rPr dirty="0" sz="2400" spc="5" b="1">
                <a:latin typeface="Arial"/>
                <a:cs typeface="Arial"/>
              </a:rPr>
              <a:t> </a:t>
            </a:r>
            <a:r>
              <a:rPr dirty="0" sz="2400">
                <a:latin typeface="Arial MT"/>
                <a:cs typeface="Arial MT"/>
              </a:rPr>
              <a:t>The</a:t>
            </a:r>
            <a:r>
              <a:rPr dirty="0" sz="2400" spc="10">
                <a:latin typeface="Arial MT"/>
                <a:cs typeface="Arial MT"/>
              </a:rPr>
              <a:t> </a:t>
            </a:r>
            <a:r>
              <a:rPr dirty="0" sz="2400" spc="-5">
                <a:latin typeface="Arial MT"/>
                <a:cs typeface="Arial MT"/>
              </a:rPr>
              <a:t>Device</a:t>
            </a:r>
            <a:r>
              <a:rPr dirty="0" sz="2400" spc="10">
                <a:latin typeface="Arial MT"/>
                <a:cs typeface="Arial MT"/>
              </a:rPr>
              <a:t> </a:t>
            </a:r>
            <a:r>
              <a:rPr dirty="0" sz="2400" spc="-5" b="1">
                <a:latin typeface="Arial"/>
                <a:cs typeface="Arial"/>
              </a:rPr>
              <a:t>stores</a:t>
            </a:r>
            <a:r>
              <a:rPr dirty="0" sz="2400" spc="10" b="1">
                <a:latin typeface="Arial"/>
                <a:cs typeface="Arial"/>
              </a:rPr>
              <a:t> </a:t>
            </a:r>
            <a:r>
              <a:rPr dirty="0" sz="2400" b="1">
                <a:latin typeface="Arial"/>
                <a:cs typeface="Arial"/>
              </a:rPr>
              <a:t>the</a:t>
            </a:r>
            <a:r>
              <a:rPr dirty="0" sz="2400" spc="10" b="1">
                <a:latin typeface="Arial"/>
                <a:cs typeface="Arial"/>
              </a:rPr>
              <a:t> </a:t>
            </a:r>
            <a:r>
              <a:rPr dirty="0" sz="2400" spc="-5" b="1">
                <a:latin typeface="Arial"/>
                <a:cs typeface="Arial"/>
              </a:rPr>
              <a:t>past</a:t>
            </a:r>
            <a:r>
              <a:rPr dirty="0" sz="2400" spc="10" b="1">
                <a:latin typeface="Arial"/>
                <a:cs typeface="Arial"/>
              </a:rPr>
              <a:t> </a:t>
            </a:r>
            <a:r>
              <a:rPr dirty="0" sz="2400" spc="-5" b="1">
                <a:latin typeface="Arial"/>
                <a:cs typeface="Arial"/>
              </a:rPr>
              <a:t>data</a:t>
            </a:r>
            <a:r>
              <a:rPr dirty="0" sz="2400" spc="10" b="1">
                <a:latin typeface="Arial"/>
                <a:cs typeface="Arial"/>
              </a:rPr>
              <a:t> </a:t>
            </a:r>
            <a:r>
              <a:rPr dirty="0" sz="2400">
                <a:latin typeface="Arial MT"/>
                <a:cs typeface="Arial MT"/>
              </a:rPr>
              <a:t>of</a:t>
            </a:r>
            <a:r>
              <a:rPr dirty="0" sz="2400" spc="10">
                <a:latin typeface="Arial MT"/>
                <a:cs typeface="Arial MT"/>
              </a:rPr>
              <a:t> </a:t>
            </a:r>
            <a:r>
              <a:rPr dirty="0" sz="2400" spc="-5">
                <a:latin typeface="Arial MT"/>
                <a:cs typeface="Arial MT"/>
              </a:rPr>
              <a:t>the</a:t>
            </a:r>
            <a:r>
              <a:rPr dirty="0" sz="2400" spc="10">
                <a:latin typeface="Arial MT"/>
                <a:cs typeface="Arial MT"/>
              </a:rPr>
              <a:t> </a:t>
            </a:r>
            <a:r>
              <a:rPr dirty="0" sz="2400" spc="-5">
                <a:latin typeface="Arial MT"/>
                <a:cs typeface="Arial MT"/>
              </a:rPr>
              <a:t>Patient</a:t>
            </a:r>
            <a:r>
              <a:rPr dirty="0" sz="2400" spc="10">
                <a:latin typeface="Arial MT"/>
                <a:cs typeface="Arial MT"/>
              </a:rPr>
              <a:t> </a:t>
            </a:r>
            <a:r>
              <a:rPr dirty="0" sz="2400" spc="-5">
                <a:latin typeface="Arial MT"/>
                <a:cs typeface="Arial MT"/>
              </a:rPr>
              <a:t>which</a:t>
            </a:r>
            <a:endParaRPr sz="2400">
              <a:latin typeface="Arial MT"/>
              <a:cs typeface="Arial MT"/>
            </a:endParaRPr>
          </a:p>
          <a:p>
            <a:pPr marL="2573020">
              <a:lnSpc>
                <a:spcPct val="100000"/>
              </a:lnSpc>
              <a:spcBef>
                <a:spcPts val="420"/>
              </a:spcBef>
            </a:pPr>
            <a:r>
              <a:rPr dirty="0" sz="2400" spc="-5" b="1">
                <a:latin typeface="Arial"/>
                <a:cs typeface="Arial"/>
              </a:rPr>
              <a:t>helps</a:t>
            </a:r>
            <a:r>
              <a:rPr dirty="0" sz="2400" b="1">
                <a:latin typeface="Arial"/>
                <a:cs typeface="Arial"/>
              </a:rPr>
              <a:t> in</a:t>
            </a:r>
            <a:r>
              <a:rPr dirty="0" sz="2400" spc="5" b="1">
                <a:latin typeface="Arial"/>
                <a:cs typeface="Arial"/>
              </a:rPr>
              <a:t> </a:t>
            </a:r>
            <a:r>
              <a:rPr dirty="0" sz="2400" b="1">
                <a:latin typeface="Arial"/>
                <a:cs typeface="Arial"/>
              </a:rPr>
              <a:t>the</a:t>
            </a:r>
            <a:r>
              <a:rPr dirty="0" sz="2400" spc="5" b="1">
                <a:latin typeface="Arial"/>
                <a:cs typeface="Arial"/>
              </a:rPr>
              <a:t> </a:t>
            </a:r>
            <a:r>
              <a:rPr dirty="0" sz="2400" spc="-5" b="1">
                <a:latin typeface="Arial"/>
                <a:cs typeface="Arial"/>
              </a:rPr>
              <a:t>Future</a:t>
            </a:r>
            <a:r>
              <a:rPr dirty="0" sz="2400" spc="5" b="1">
                <a:latin typeface="Arial"/>
                <a:cs typeface="Arial"/>
              </a:rPr>
              <a:t> </a:t>
            </a:r>
            <a:r>
              <a:rPr dirty="0" sz="2400" spc="-5" b="1">
                <a:latin typeface="Arial"/>
                <a:cs typeface="Arial"/>
              </a:rPr>
              <a:t>Monitoring</a:t>
            </a:r>
            <a:r>
              <a:rPr dirty="0" sz="2400" b="1">
                <a:latin typeface="Arial"/>
                <a:cs typeface="Arial"/>
              </a:rPr>
              <a:t> of</a:t>
            </a:r>
            <a:r>
              <a:rPr dirty="0" sz="2400" spc="5" b="1">
                <a:latin typeface="Arial"/>
                <a:cs typeface="Arial"/>
              </a:rPr>
              <a:t> </a:t>
            </a:r>
            <a:r>
              <a:rPr dirty="0" sz="2400" spc="-5" b="1">
                <a:latin typeface="Arial"/>
                <a:cs typeface="Arial"/>
              </a:rPr>
              <a:t>Diseases.</a:t>
            </a:r>
            <a:endParaRPr sz="2400">
              <a:latin typeface="Arial"/>
              <a:cs typeface="Arial"/>
            </a:endParaRPr>
          </a:p>
          <a:p>
            <a:pPr algn="ctr" marR="9773920">
              <a:lnSpc>
                <a:spcPct val="100000"/>
              </a:lnSpc>
              <a:spcBef>
                <a:spcPts val="480"/>
              </a:spcBef>
            </a:pPr>
            <a:r>
              <a:rPr dirty="0" sz="2100" spc="-30" b="1">
                <a:solidFill>
                  <a:srgbClr val="FFFFFF"/>
                </a:solidFill>
                <a:latin typeface="Tahoma"/>
                <a:cs typeface="Tahoma"/>
              </a:rPr>
              <a:t>SWASTH</a:t>
            </a:r>
            <a:endParaRPr sz="2100">
              <a:latin typeface="Tahoma"/>
              <a:cs typeface="Tahoma"/>
            </a:endParaRPr>
          </a:p>
          <a:p>
            <a:pPr algn="ctr" marR="9773920">
              <a:lnSpc>
                <a:spcPct val="100000"/>
              </a:lnSpc>
              <a:spcBef>
                <a:spcPts val="405"/>
              </a:spcBef>
            </a:pPr>
            <a:r>
              <a:rPr dirty="0" sz="2100" spc="50" b="1">
                <a:solidFill>
                  <a:srgbClr val="FFFFFF"/>
                </a:solidFill>
                <a:latin typeface="Tahoma"/>
                <a:cs typeface="Tahoma"/>
              </a:rPr>
              <a:t>Health</a:t>
            </a:r>
            <a:r>
              <a:rPr dirty="0" sz="2100" spc="-14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100" spc="50" b="1">
                <a:solidFill>
                  <a:srgbClr val="FFFFFF"/>
                </a:solidFill>
                <a:latin typeface="Tahoma"/>
                <a:cs typeface="Tahoma"/>
              </a:rPr>
              <a:t>Tracker</a:t>
            </a:r>
            <a:endParaRPr sz="21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159315" y="0"/>
            <a:ext cx="9121140" cy="10287000"/>
            <a:chOff x="9159315" y="0"/>
            <a:chExt cx="912114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59315" y="1280989"/>
              <a:ext cx="5082227" cy="254110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1700434" y="0"/>
              <a:ext cx="6579870" cy="10287000"/>
            </a:xfrm>
            <a:custGeom>
              <a:avLst/>
              <a:gdLst/>
              <a:ahLst/>
              <a:cxnLst/>
              <a:rect l="l" t="t" r="r" b="b"/>
              <a:pathLst>
                <a:path w="6579869" h="10287000">
                  <a:moveTo>
                    <a:pt x="0" y="0"/>
                  </a:moveTo>
                  <a:lnTo>
                    <a:pt x="6579720" y="0"/>
                  </a:lnTo>
                  <a:lnTo>
                    <a:pt x="6579720" y="10286999"/>
                  </a:lnTo>
                  <a:lnTo>
                    <a:pt x="0" y="102869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9E7E7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182539" y="4056324"/>
              <a:ext cx="2541108" cy="254110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713055" y="6880573"/>
              <a:ext cx="2541109" cy="254110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254175" y="6918673"/>
              <a:ext cx="2541109" cy="2541108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788169" y="2130375"/>
            <a:ext cx="3535045" cy="40703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500" spc="-5" b="1">
                <a:latin typeface="Arial"/>
                <a:cs typeface="Arial"/>
              </a:rPr>
              <a:t>Internet</a:t>
            </a:r>
            <a:r>
              <a:rPr dirty="0" sz="2500" spc="-30" b="1">
                <a:latin typeface="Arial"/>
                <a:cs typeface="Arial"/>
              </a:rPr>
              <a:t> </a:t>
            </a:r>
            <a:r>
              <a:rPr dirty="0" sz="2500" spc="-5" b="1">
                <a:latin typeface="Arial"/>
                <a:cs typeface="Arial"/>
              </a:rPr>
              <a:t>of</a:t>
            </a:r>
            <a:r>
              <a:rPr dirty="0" sz="2500" spc="-30" b="1">
                <a:latin typeface="Arial"/>
                <a:cs typeface="Arial"/>
              </a:rPr>
              <a:t> </a:t>
            </a:r>
            <a:r>
              <a:rPr dirty="0" sz="2500" spc="-5" b="1">
                <a:latin typeface="Arial"/>
                <a:cs typeface="Arial"/>
              </a:rPr>
              <a:t>Things</a:t>
            </a:r>
            <a:r>
              <a:rPr dirty="0" sz="2500" spc="-30" b="1">
                <a:latin typeface="Arial"/>
                <a:cs typeface="Arial"/>
              </a:rPr>
              <a:t> </a:t>
            </a:r>
            <a:r>
              <a:rPr dirty="0" sz="2500" spc="-5" b="1">
                <a:latin typeface="Arial"/>
                <a:cs typeface="Arial"/>
              </a:rPr>
              <a:t>(IOT)</a:t>
            </a:r>
            <a:endParaRPr sz="25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88169" y="2963584"/>
            <a:ext cx="7332980" cy="24257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4100"/>
              </a:lnSpc>
              <a:spcBef>
                <a:spcPts val="100"/>
              </a:spcBef>
            </a:pPr>
            <a:r>
              <a:rPr dirty="0" sz="2300" spc="-5">
                <a:latin typeface="Arial MT"/>
                <a:cs typeface="Arial MT"/>
              </a:rPr>
              <a:t>The Internet of Things, or IoT, is </a:t>
            </a:r>
            <a:r>
              <a:rPr dirty="0" sz="2300">
                <a:latin typeface="Arial MT"/>
                <a:cs typeface="Arial MT"/>
              </a:rPr>
              <a:t>a </a:t>
            </a:r>
            <a:r>
              <a:rPr dirty="0" sz="2300" spc="-5">
                <a:latin typeface="Arial MT"/>
                <a:cs typeface="Arial MT"/>
              </a:rPr>
              <a:t>system of interrelated </a:t>
            </a:r>
            <a:r>
              <a:rPr dirty="0" sz="2300" spc="-625">
                <a:latin typeface="Arial MT"/>
                <a:cs typeface="Arial MT"/>
              </a:rPr>
              <a:t> </a:t>
            </a:r>
            <a:r>
              <a:rPr dirty="0" sz="2300" spc="-5">
                <a:latin typeface="Arial MT"/>
                <a:cs typeface="Arial MT"/>
              </a:rPr>
              <a:t>computing devices, mechanical and digital machines, </a:t>
            </a:r>
            <a:r>
              <a:rPr dirty="0" sz="2300">
                <a:latin typeface="Arial MT"/>
                <a:cs typeface="Arial MT"/>
              </a:rPr>
              <a:t> </a:t>
            </a:r>
            <a:r>
              <a:rPr dirty="0" sz="2300" spc="-5">
                <a:latin typeface="Arial MT"/>
                <a:cs typeface="Arial MT"/>
              </a:rPr>
              <a:t>objects, animals or people that are provided with unique </a:t>
            </a:r>
            <a:r>
              <a:rPr dirty="0" sz="2300">
                <a:latin typeface="Arial MT"/>
                <a:cs typeface="Arial MT"/>
              </a:rPr>
              <a:t> </a:t>
            </a:r>
            <a:r>
              <a:rPr dirty="0" sz="2300" spc="-5">
                <a:latin typeface="Arial MT"/>
                <a:cs typeface="Arial MT"/>
              </a:rPr>
              <a:t>identifiers (UIDs) and the ability to transfer data over </a:t>
            </a:r>
            <a:r>
              <a:rPr dirty="0" sz="2300">
                <a:latin typeface="Arial MT"/>
                <a:cs typeface="Arial MT"/>
              </a:rPr>
              <a:t>a </a:t>
            </a:r>
            <a:r>
              <a:rPr dirty="0" sz="2300" spc="5">
                <a:latin typeface="Arial MT"/>
                <a:cs typeface="Arial MT"/>
              </a:rPr>
              <a:t> </a:t>
            </a:r>
            <a:r>
              <a:rPr dirty="0" sz="2300" spc="-5">
                <a:latin typeface="Arial MT"/>
                <a:cs typeface="Arial MT"/>
              </a:rPr>
              <a:t>network without requiring human-to-human or human-to- </a:t>
            </a:r>
            <a:r>
              <a:rPr dirty="0" sz="2300" spc="-625">
                <a:latin typeface="Arial MT"/>
                <a:cs typeface="Arial MT"/>
              </a:rPr>
              <a:t> </a:t>
            </a:r>
            <a:r>
              <a:rPr dirty="0" sz="2300" spc="-5">
                <a:latin typeface="Arial MT"/>
                <a:cs typeface="Arial MT"/>
              </a:rPr>
              <a:t>computer</a:t>
            </a:r>
            <a:r>
              <a:rPr dirty="0" sz="2300" spc="-10">
                <a:latin typeface="Arial MT"/>
                <a:cs typeface="Arial MT"/>
              </a:rPr>
              <a:t> </a:t>
            </a:r>
            <a:r>
              <a:rPr dirty="0" sz="2300" spc="-5">
                <a:latin typeface="Arial MT"/>
                <a:cs typeface="Arial MT"/>
              </a:rPr>
              <a:t>interaction.</a:t>
            </a:r>
            <a:endParaRPr sz="2300">
              <a:latin typeface="Arial MT"/>
              <a:cs typeface="Arial M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88169" y="5813311"/>
            <a:ext cx="2475865" cy="3765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300" spc="-5" b="1">
                <a:latin typeface="Arial"/>
                <a:cs typeface="Arial"/>
              </a:rPr>
              <a:t>Cloud</a:t>
            </a:r>
            <a:r>
              <a:rPr dirty="0" sz="2300" spc="-80" b="1">
                <a:latin typeface="Arial"/>
                <a:cs typeface="Arial"/>
              </a:rPr>
              <a:t> </a:t>
            </a:r>
            <a:r>
              <a:rPr dirty="0" sz="2300" spc="-5" b="1">
                <a:latin typeface="Arial"/>
                <a:cs typeface="Arial"/>
              </a:rPr>
              <a:t>Computing</a:t>
            </a:r>
            <a:endParaRPr sz="23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88169" y="6585617"/>
            <a:ext cx="7327265" cy="2540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4599"/>
              </a:lnSpc>
              <a:spcBef>
                <a:spcPts val="100"/>
              </a:spcBef>
            </a:pPr>
            <a:r>
              <a:rPr dirty="0" sz="2400" spc="-5">
                <a:latin typeface="Arial MT"/>
                <a:cs typeface="Arial MT"/>
              </a:rPr>
              <a:t>Cloud computing is on-demand access, via the </a:t>
            </a:r>
            <a:r>
              <a:rPr dirty="0" sz="2400">
                <a:latin typeface="Arial MT"/>
                <a:cs typeface="Arial MT"/>
              </a:rPr>
              <a:t> </a:t>
            </a:r>
            <a:r>
              <a:rPr dirty="0" sz="2400" spc="-5">
                <a:latin typeface="Arial MT"/>
                <a:cs typeface="Arial MT"/>
              </a:rPr>
              <a:t>internet, to computing resources, applications, servers </a:t>
            </a:r>
            <a:r>
              <a:rPr dirty="0" sz="2400" spc="-655">
                <a:latin typeface="Arial MT"/>
                <a:cs typeface="Arial MT"/>
              </a:rPr>
              <a:t> </a:t>
            </a:r>
            <a:r>
              <a:rPr dirty="0" sz="2400" spc="-5">
                <a:latin typeface="Arial MT"/>
                <a:cs typeface="Arial MT"/>
              </a:rPr>
              <a:t>(physical servers and virtual servers), data storage, </a:t>
            </a:r>
            <a:r>
              <a:rPr dirty="0" sz="2400">
                <a:latin typeface="Arial MT"/>
                <a:cs typeface="Arial MT"/>
              </a:rPr>
              <a:t> </a:t>
            </a:r>
            <a:r>
              <a:rPr dirty="0" sz="2400" spc="-5">
                <a:latin typeface="Arial MT"/>
                <a:cs typeface="Arial MT"/>
              </a:rPr>
              <a:t>development</a:t>
            </a:r>
            <a:r>
              <a:rPr dirty="0" sz="2400" spc="60">
                <a:latin typeface="Arial MT"/>
                <a:cs typeface="Arial MT"/>
              </a:rPr>
              <a:t> </a:t>
            </a:r>
            <a:r>
              <a:rPr dirty="0" sz="2400" spc="-5">
                <a:latin typeface="Arial MT"/>
                <a:cs typeface="Arial MT"/>
              </a:rPr>
              <a:t>tools,</a:t>
            </a:r>
            <a:r>
              <a:rPr dirty="0" sz="2400" spc="60">
                <a:latin typeface="Arial MT"/>
                <a:cs typeface="Arial MT"/>
              </a:rPr>
              <a:t> </a:t>
            </a:r>
            <a:r>
              <a:rPr dirty="0" sz="2400" spc="-5">
                <a:latin typeface="Arial MT"/>
                <a:cs typeface="Arial MT"/>
              </a:rPr>
              <a:t>networking</a:t>
            </a:r>
            <a:r>
              <a:rPr dirty="0" sz="2400" spc="65">
                <a:latin typeface="Arial MT"/>
                <a:cs typeface="Arial MT"/>
              </a:rPr>
              <a:t> </a:t>
            </a:r>
            <a:r>
              <a:rPr dirty="0" sz="2400" spc="-5">
                <a:latin typeface="Arial MT"/>
                <a:cs typeface="Arial MT"/>
              </a:rPr>
              <a:t>capabilities,</a:t>
            </a:r>
            <a:r>
              <a:rPr dirty="0" sz="2400" spc="60">
                <a:latin typeface="Arial MT"/>
                <a:cs typeface="Arial MT"/>
              </a:rPr>
              <a:t> </a:t>
            </a:r>
            <a:r>
              <a:rPr dirty="0" sz="2400" spc="-5">
                <a:latin typeface="Arial MT"/>
                <a:cs typeface="Arial MT"/>
              </a:rPr>
              <a:t>and </a:t>
            </a:r>
            <a:r>
              <a:rPr dirty="0" sz="2400">
                <a:latin typeface="Arial MT"/>
                <a:cs typeface="Arial MT"/>
              </a:rPr>
              <a:t> </a:t>
            </a:r>
            <a:r>
              <a:rPr dirty="0" sz="2400" spc="-5">
                <a:latin typeface="Arial MT"/>
                <a:cs typeface="Arial MT"/>
              </a:rPr>
              <a:t>hosted at </a:t>
            </a:r>
            <a:r>
              <a:rPr dirty="0" sz="2400">
                <a:latin typeface="Arial MT"/>
                <a:cs typeface="Arial MT"/>
              </a:rPr>
              <a:t>a </a:t>
            </a:r>
            <a:r>
              <a:rPr dirty="0" sz="2400" spc="-5">
                <a:latin typeface="Arial MT"/>
                <a:cs typeface="Arial MT"/>
              </a:rPr>
              <a:t>remote data center managed by </a:t>
            </a:r>
            <a:r>
              <a:rPr dirty="0" sz="2400">
                <a:latin typeface="Arial MT"/>
                <a:cs typeface="Arial MT"/>
              </a:rPr>
              <a:t>a </a:t>
            </a:r>
            <a:r>
              <a:rPr dirty="0" sz="2400" spc="-5">
                <a:latin typeface="Arial MT"/>
                <a:cs typeface="Arial MT"/>
              </a:rPr>
              <a:t>Cloud </a:t>
            </a:r>
            <a:r>
              <a:rPr dirty="0" sz="2400">
                <a:latin typeface="Arial MT"/>
                <a:cs typeface="Arial MT"/>
              </a:rPr>
              <a:t> </a:t>
            </a:r>
            <a:r>
              <a:rPr dirty="0" sz="2400" spc="-5">
                <a:latin typeface="Arial MT"/>
                <a:cs typeface="Arial MT"/>
              </a:rPr>
              <a:t>Services</a:t>
            </a:r>
            <a:r>
              <a:rPr dirty="0" sz="2400" spc="-10">
                <a:latin typeface="Arial MT"/>
                <a:cs typeface="Arial MT"/>
              </a:rPr>
              <a:t> </a:t>
            </a:r>
            <a:r>
              <a:rPr dirty="0" sz="2400" spc="-5">
                <a:latin typeface="Arial MT"/>
                <a:cs typeface="Arial MT"/>
              </a:rPr>
              <a:t>Provider.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800401" y="966728"/>
            <a:ext cx="4229735" cy="6045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800" spc="204">
                <a:latin typeface="Trebuchet MS"/>
                <a:cs typeface="Trebuchet MS"/>
              </a:rPr>
              <a:t>Technology</a:t>
            </a:r>
            <a:r>
              <a:rPr dirty="0" sz="3800" spc="-210">
                <a:latin typeface="Trebuchet MS"/>
                <a:cs typeface="Trebuchet MS"/>
              </a:rPr>
              <a:t> </a:t>
            </a:r>
            <a:r>
              <a:rPr dirty="0" sz="3800" spc="265">
                <a:latin typeface="Trebuchet MS"/>
                <a:cs typeface="Trebuchet MS"/>
              </a:rPr>
              <a:t>Used</a:t>
            </a:r>
            <a:endParaRPr sz="3800">
              <a:latin typeface="Trebuchet MS"/>
              <a:cs typeface="Trebuchet M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641420" y="4101339"/>
            <a:ext cx="2541270" cy="2541270"/>
          </a:xfrm>
          <a:prstGeom prst="rect">
            <a:avLst/>
          </a:prstGeom>
          <a:solidFill>
            <a:srgbClr val="48B4BA"/>
          </a:solidFill>
        </p:spPr>
        <p:txBody>
          <a:bodyPr wrap="square" lIns="0" tIns="571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45"/>
              </a:spcBef>
            </a:pPr>
            <a:endParaRPr sz="2900">
              <a:latin typeface="Times New Roman"/>
              <a:cs typeface="Times New Roman"/>
            </a:endParaRPr>
          </a:p>
          <a:p>
            <a:pPr algn="ctr" marL="784225" marR="445134">
              <a:lnSpc>
                <a:spcPct val="116100"/>
              </a:lnSpc>
              <a:spcBef>
                <a:spcPts val="5"/>
              </a:spcBef>
            </a:pPr>
            <a:r>
              <a:rPr dirty="0" sz="2800" b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2800" spc="-5" b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2800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2800" spc="-5" b="1">
                <a:solidFill>
                  <a:srgbClr val="FFFFFF"/>
                </a:solidFill>
                <a:latin typeface="Arial"/>
                <a:cs typeface="Arial"/>
              </a:rPr>
              <a:t>erne</a:t>
            </a:r>
            <a:r>
              <a:rPr dirty="0" sz="2800" b="1">
                <a:solidFill>
                  <a:srgbClr val="FFFFFF"/>
                </a:solidFill>
                <a:latin typeface="Arial"/>
                <a:cs typeface="Arial"/>
              </a:rPr>
              <a:t>t  </a:t>
            </a:r>
            <a:r>
              <a:rPr dirty="0" sz="2800" spc="-5" b="1">
                <a:solidFill>
                  <a:srgbClr val="FFFFFF"/>
                </a:solidFill>
                <a:latin typeface="Arial"/>
                <a:cs typeface="Arial"/>
              </a:rPr>
              <a:t>Of</a:t>
            </a:r>
            <a:endParaRPr sz="2800">
              <a:latin typeface="Arial"/>
              <a:cs typeface="Arial"/>
            </a:endParaRPr>
          </a:p>
          <a:p>
            <a:pPr algn="ctr" marL="331470">
              <a:lnSpc>
                <a:spcPct val="100000"/>
              </a:lnSpc>
              <a:spcBef>
                <a:spcPts val="540"/>
              </a:spcBef>
            </a:pPr>
            <a:r>
              <a:rPr dirty="0" sz="2800" spc="-5" b="1">
                <a:solidFill>
                  <a:srgbClr val="FFFFFF"/>
                </a:solidFill>
                <a:latin typeface="Arial"/>
                <a:cs typeface="Arial"/>
              </a:rPr>
              <a:t>Things</a:t>
            </a:r>
            <a:r>
              <a:rPr dirty="0" sz="2800" spc="-4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800" spc="-5" b="1">
                <a:solidFill>
                  <a:srgbClr val="FFFFFF"/>
                </a:solidFill>
                <a:latin typeface="Arial"/>
                <a:cs typeface="Arial"/>
              </a:rPr>
              <a:t>(IOT)</a:t>
            </a:r>
            <a:endParaRPr sz="28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3723656" y="4101339"/>
            <a:ext cx="2541270" cy="2541270"/>
          </a:xfrm>
          <a:prstGeom prst="rect">
            <a:avLst/>
          </a:prstGeom>
          <a:solidFill>
            <a:srgbClr val="48B4BA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3100">
              <a:latin typeface="Times New Roman"/>
              <a:cs typeface="Times New Roman"/>
            </a:endParaRPr>
          </a:p>
          <a:p>
            <a:pPr marL="332105" marR="324485" indent="384810">
              <a:lnSpc>
                <a:spcPct val="116100"/>
              </a:lnSpc>
              <a:spcBef>
                <a:spcPts val="2120"/>
              </a:spcBef>
            </a:pPr>
            <a:r>
              <a:rPr dirty="0" sz="2800" spc="-5" b="1">
                <a:solidFill>
                  <a:srgbClr val="FFFFFF"/>
                </a:solidFill>
                <a:latin typeface="Arial"/>
                <a:cs typeface="Arial"/>
              </a:rPr>
              <a:t>Cloud </a:t>
            </a:r>
            <a:r>
              <a:rPr dirty="0" sz="28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800" spc="-5" b="1">
                <a:solidFill>
                  <a:srgbClr val="FFFFFF"/>
                </a:solidFill>
                <a:latin typeface="Arial"/>
                <a:cs typeface="Arial"/>
              </a:rPr>
              <a:t>Compu</a:t>
            </a:r>
            <a:r>
              <a:rPr dirty="0" sz="2800" b="1">
                <a:solidFill>
                  <a:srgbClr val="FFFFFF"/>
                </a:solidFill>
                <a:latin typeface="Arial"/>
                <a:cs typeface="Arial"/>
              </a:rPr>
              <a:t>ti</a:t>
            </a:r>
            <a:r>
              <a:rPr dirty="0" sz="2800" spc="-5" b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2800" b="1">
                <a:solidFill>
                  <a:srgbClr val="FFFFFF"/>
                </a:solidFill>
                <a:latin typeface="Arial"/>
                <a:cs typeface="Arial"/>
              </a:rPr>
              <a:t>g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876134" y="4101340"/>
            <a:ext cx="2541270" cy="2541270"/>
          </a:xfrm>
          <a:custGeom>
            <a:avLst/>
            <a:gdLst/>
            <a:ahLst/>
            <a:cxnLst/>
            <a:rect l="l" t="t" r="r" b="b"/>
            <a:pathLst>
              <a:path w="2541270" h="2541270">
                <a:moveTo>
                  <a:pt x="2541118" y="2541108"/>
                </a:moveTo>
                <a:lnTo>
                  <a:pt x="0" y="2541108"/>
                </a:lnTo>
                <a:lnTo>
                  <a:pt x="0" y="0"/>
                </a:lnTo>
                <a:lnTo>
                  <a:pt x="2541118" y="0"/>
                </a:lnTo>
                <a:lnTo>
                  <a:pt x="2541118" y="2541108"/>
                </a:lnTo>
                <a:close/>
              </a:path>
            </a:pathLst>
          </a:custGeom>
          <a:solidFill>
            <a:srgbClr val="48B4BA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8876134" y="0"/>
            <a:ext cx="9404350" cy="10287000"/>
            <a:chOff x="8876134" y="0"/>
            <a:chExt cx="9404350" cy="10287000"/>
          </a:xfrm>
        </p:grpSpPr>
        <p:sp>
          <p:nvSpPr>
            <p:cNvPr id="4" name="object 4"/>
            <p:cNvSpPr/>
            <p:nvPr/>
          </p:nvSpPr>
          <p:spPr>
            <a:xfrm>
              <a:off x="11700434" y="0"/>
              <a:ext cx="6579870" cy="10287000"/>
            </a:xfrm>
            <a:custGeom>
              <a:avLst/>
              <a:gdLst/>
              <a:ahLst/>
              <a:cxnLst/>
              <a:rect l="l" t="t" r="r" b="b"/>
              <a:pathLst>
                <a:path w="6579869" h="10287000">
                  <a:moveTo>
                    <a:pt x="0" y="0"/>
                  </a:moveTo>
                  <a:lnTo>
                    <a:pt x="6579720" y="0"/>
                  </a:lnTo>
                  <a:lnTo>
                    <a:pt x="6579720" y="10286998"/>
                  </a:lnTo>
                  <a:lnTo>
                    <a:pt x="0" y="102869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9E7E7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876134" y="1280989"/>
              <a:ext cx="5082227" cy="254110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174664" y="4052636"/>
              <a:ext cx="2541108" cy="254110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678241" y="6871048"/>
              <a:ext cx="2541109" cy="254110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219361" y="6921690"/>
              <a:ext cx="2541109" cy="2541108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1016000" y="1936692"/>
            <a:ext cx="2489200" cy="3733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250" spc="10" b="1">
                <a:latin typeface="Arial"/>
                <a:cs typeface="Arial"/>
              </a:rPr>
              <a:t>Machine</a:t>
            </a:r>
            <a:r>
              <a:rPr dirty="0" sz="2250" spc="-35" b="1">
                <a:latin typeface="Arial"/>
                <a:cs typeface="Arial"/>
              </a:rPr>
              <a:t> </a:t>
            </a:r>
            <a:r>
              <a:rPr dirty="0" sz="2250" spc="10" b="1">
                <a:latin typeface="Arial"/>
                <a:cs typeface="Arial"/>
              </a:rPr>
              <a:t>Learning</a:t>
            </a:r>
            <a:endParaRPr sz="225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16000" y="2684556"/>
            <a:ext cx="7482840" cy="322580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16700"/>
              </a:lnSpc>
              <a:spcBef>
                <a:spcPts val="90"/>
              </a:spcBef>
            </a:pPr>
            <a:r>
              <a:rPr dirty="0" sz="2250" spc="10">
                <a:latin typeface="Arial MT"/>
                <a:cs typeface="Arial MT"/>
              </a:rPr>
              <a:t>Machine learning </a:t>
            </a:r>
            <a:r>
              <a:rPr dirty="0" sz="2250" spc="5">
                <a:latin typeface="Arial MT"/>
                <a:cs typeface="Arial MT"/>
              </a:rPr>
              <a:t>is </a:t>
            </a:r>
            <a:r>
              <a:rPr dirty="0" sz="2250" spc="15">
                <a:latin typeface="Arial MT"/>
                <a:cs typeface="Arial MT"/>
              </a:rPr>
              <a:t>a </a:t>
            </a:r>
            <a:r>
              <a:rPr dirty="0" sz="2250" spc="10">
                <a:latin typeface="Arial MT"/>
                <a:cs typeface="Arial MT"/>
              </a:rPr>
              <a:t>growing technology which enables </a:t>
            </a:r>
            <a:r>
              <a:rPr dirty="0" sz="2250" spc="15">
                <a:latin typeface="Arial MT"/>
                <a:cs typeface="Arial MT"/>
              </a:rPr>
              <a:t> </a:t>
            </a:r>
            <a:r>
              <a:rPr dirty="0" sz="2250" spc="10">
                <a:latin typeface="Arial MT"/>
                <a:cs typeface="Arial MT"/>
              </a:rPr>
              <a:t>computers to learn </a:t>
            </a:r>
            <a:r>
              <a:rPr dirty="0" sz="2250" spc="5">
                <a:latin typeface="Arial MT"/>
                <a:cs typeface="Arial MT"/>
              </a:rPr>
              <a:t>automatically </a:t>
            </a:r>
            <a:r>
              <a:rPr dirty="0" sz="2250" spc="10">
                <a:latin typeface="Arial MT"/>
                <a:cs typeface="Arial MT"/>
              </a:rPr>
              <a:t>from past data. Machine </a:t>
            </a:r>
            <a:r>
              <a:rPr dirty="0" sz="2250" spc="15">
                <a:latin typeface="Arial MT"/>
                <a:cs typeface="Arial MT"/>
              </a:rPr>
              <a:t> </a:t>
            </a:r>
            <a:r>
              <a:rPr dirty="0" sz="2250" spc="10">
                <a:latin typeface="Arial MT"/>
                <a:cs typeface="Arial MT"/>
              </a:rPr>
              <a:t>learning uses various algorithms </a:t>
            </a:r>
            <a:r>
              <a:rPr dirty="0" sz="2250" spc="5">
                <a:latin typeface="Arial MT"/>
                <a:cs typeface="Arial MT"/>
              </a:rPr>
              <a:t>for building </a:t>
            </a:r>
            <a:r>
              <a:rPr dirty="0" sz="2250" spc="10">
                <a:latin typeface="Arial MT"/>
                <a:cs typeface="Arial MT"/>
              </a:rPr>
              <a:t>mathematical </a:t>
            </a:r>
            <a:r>
              <a:rPr dirty="0" sz="2250" spc="-615">
                <a:latin typeface="Arial MT"/>
                <a:cs typeface="Arial MT"/>
              </a:rPr>
              <a:t> </a:t>
            </a:r>
            <a:r>
              <a:rPr dirty="0" sz="2250" spc="10">
                <a:latin typeface="Arial MT"/>
                <a:cs typeface="Arial MT"/>
              </a:rPr>
              <a:t>models</a:t>
            </a:r>
            <a:r>
              <a:rPr dirty="0" sz="2250" spc="5">
                <a:latin typeface="Arial MT"/>
                <a:cs typeface="Arial MT"/>
              </a:rPr>
              <a:t> </a:t>
            </a:r>
            <a:r>
              <a:rPr dirty="0" sz="2250" spc="10">
                <a:latin typeface="Arial MT"/>
                <a:cs typeface="Arial MT"/>
              </a:rPr>
              <a:t>and making </a:t>
            </a:r>
            <a:r>
              <a:rPr dirty="0" sz="2250" spc="5">
                <a:latin typeface="Arial MT"/>
                <a:cs typeface="Arial MT"/>
              </a:rPr>
              <a:t>predictions</a:t>
            </a:r>
            <a:r>
              <a:rPr dirty="0" sz="2250" spc="10">
                <a:latin typeface="Arial MT"/>
                <a:cs typeface="Arial MT"/>
              </a:rPr>
              <a:t> using</a:t>
            </a:r>
            <a:r>
              <a:rPr dirty="0" sz="2250" spc="5">
                <a:latin typeface="Arial MT"/>
                <a:cs typeface="Arial MT"/>
              </a:rPr>
              <a:t> historical</a:t>
            </a:r>
            <a:r>
              <a:rPr dirty="0" sz="2250" spc="10">
                <a:latin typeface="Arial MT"/>
                <a:cs typeface="Arial MT"/>
              </a:rPr>
              <a:t> data or </a:t>
            </a:r>
            <a:r>
              <a:rPr dirty="0" sz="2250" spc="15">
                <a:latin typeface="Arial MT"/>
                <a:cs typeface="Arial MT"/>
              </a:rPr>
              <a:t> </a:t>
            </a:r>
            <a:r>
              <a:rPr dirty="0" sz="2250" spc="5">
                <a:latin typeface="Arial MT"/>
                <a:cs typeface="Arial MT"/>
              </a:rPr>
              <a:t>information. Currently,</a:t>
            </a:r>
            <a:r>
              <a:rPr dirty="0" sz="2250" spc="10">
                <a:latin typeface="Arial MT"/>
                <a:cs typeface="Arial MT"/>
              </a:rPr>
              <a:t> </a:t>
            </a:r>
            <a:r>
              <a:rPr dirty="0" sz="2250" spc="5">
                <a:latin typeface="Arial MT"/>
                <a:cs typeface="Arial MT"/>
              </a:rPr>
              <a:t>it</a:t>
            </a:r>
            <a:r>
              <a:rPr dirty="0" sz="2250" spc="10">
                <a:latin typeface="Arial MT"/>
                <a:cs typeface="Arial MT"/>
              </a:rPr>
              <a:t> </a:t>
            </a:r>
            <a:r>
              <a:rPr dirty="0" sz="2250" spc="5">
                <a:latin typeface="Arial MT"/>
                <a:cs typeface="Arial MT"/>
              </a:rPr>
              <a:t>is</a:t>
            </a:r>
            <a:r>
              <a:rPr dirty="0" sz="2250" spc="10">
                <a:latin typeface="Arial MT"/>
                <a:cs typeface="Arial MT"/>
              </a:rPr>
              <a:t> being</a:t>
            </a:r>
            <a:r>
              <a:rPr dirty="0" sz="2250" spc="5">
                <a:latin typeface="Arial MT"/>
                <a:cs typeface="Arial MT"/>
              </a:rPr>
              <a:t> </a:t>
            </a:r>
            <a:r>
              <a:rPr dirty="0" sz="2250" spc="10">
                <a:latin typeface="Arial MT"/>
                <a:cs typeface="Arial MT"/>
              </a:rPr>
              <a:t>used </a:t>
            </a:r>
            <a:r>
              <a:rPr dirty="0" sz="2250" spc="5">
                <a:latin typeface="Arial MT"/>
                <a:cs typeface="Arial MT"/>
              </a:rPr>
              <a:t>for</a:t>
            </a:r>
            <a:r>
              <a:rPr dirty="0" sz="2250" spc="10">
                <a:latin typeface="Arial MT"/>
                <a:cs typeface="Arial MT"/>
              </a:rPr>
              <a:t> various tasks </a:t>
            </a:r>
            <a:r>
              <a:rPr dirty="0" sz="2250" spc="15">
                <a:latin typeface="Arial MT"/>
                <a:cs typeface="Arial MT"/>
              </a:rPr>
              <a:t> </a:t>
            </a:r>
            <a:r>
              <a:rPr dirty="0" sz="2250" spc="10">
                <a:latin typeface="Arial MT"/>
                <a:cs typeface="Arial MT"/>
              </a:rPr>
              <a:t>such</a:t>
            </a:r>
            <a:r>
              <a:rPr dirty="0" sz="2250" spc="5">
                <a:latin typeface="Arial MT"/>
                <a:cs typeface="Arial MT"/>
              </a:rPr>
              <a:t> </a:t>
            </a:r>
            <a:r>
              <a:rPr dirty="0" sz="2250" spc="10">
                <a:latin typeface="Arial MT"/>
                <a:cs typeface="Arial MT"/>
              </a:rPr>
              <a:t>as image </a:t>
            </a:r>
            <a:r>
              <a:rPr dirty="0" sz="2250" spc="5">
                <a:latin typeface="Arial MT"/>
                <a:cs typeface="Arial MT"/>
              </a:rPr>
              <a:t>recognition,</a:t>
            </a:r>
            <a:r>
              <a:rPr dirty="0" sz="2250" spc="10">
                <a:latin typeface="Arial MT"/>
                <a:cs typeface="Arial MT"/>
              </a:rPr>
              <a:t> speech </a:t>
            </a:r>
            <a:r>
              <a:rPr dirty="0" sz="2250" spc="5">
                <a:latin typeface="Arial MT"/>
                <a:cs typeface="Arial MT"/>
              </a:rPr>
              <a:t>recognition,</a:t>
            </a:r>
            <a:r>
              <a:rPr dirty="0" sz="2250" spc="10">
                <a:latin typeface="Arial MT"/>
                <a:cs typeface="Arial MT"/>
              </a:rPr>
              <a:t> email </a:t>
            </a:r>
            <a:r>
              <a:rPr dirty="0" sz="2250" spc="15">
                <a:latin typeface="Arial MT"/>
                <a:cs typeface="Arial MT"/>
              </a:rPr>
              <a:t> </a:t>
            </a:r>
            <a:r>
              <a:rPr dirty="0" sz="2250" spc="5">
                <a:latin typeface="Arial MT"/>
                <a:cs typeface="Arial MT"/>
              </a:rPr>
              <a:t>filtering,</a:t>
            </a:r>
            <a:r>
              <a:rPr dirty="0" sz="2250" spc="10">
                <a:latin typeface="Arial MT"/>
                <a:cs typeface="Arial MT"/>
              </a:rPr>
              <a:t> Facebook </a:t>
            </a:r>
            <a:r>
              <a:rPr dirty="0" sz="2250" spc="5">
                <a:latin typeface="Arial MT"/>
                <a:cs typeface="Arial MT"/>
              </a:rPr>
              <a:t>auto-tagging,</a:t>
            </a:r>
            <a:r>
              <a:rPr dirty="0" sz="2250" spc="10">
                <a:latin typeface="Arial MT"/>
                <a:cs typeface="Arial MT"/>
              </a:rPr>
              <a:t> recommender</a:t>
            </a:r>
            <a:r>
              <a:rPr dirty="0" sz="2250" spc="15">
                <a:latin typeface="Arial MT"/>
                <a:cs typeface="Arial MT"/>
              </a:rPr>
              <a:t> </a:t>
            </a:r>
            <a:r>
              <a:rPr dirty="0" sz="2250" spc="10">
                <a:latin typeface="Arial MT"/>
                <a:cs typeface="Arial MT"/>
              </a:rPr>
              <a:t>system, </a:t>
            </a:r>
            <a:r>
              <a:rPr dirty="0" sz="2250" spc="15">
                <a:latin typeface="Arial MT"/>
                <a:cs typeface="Arial MT"/>
              </a:rPr>
              <a:t> </a:t>
            </a:r>
            <a:r>
              <a:rPr dirty="0" sz="2250" spc="10">
                <a:latin typeface="Arial MT"/>
                <a:cs typeface="Arial MT"/>
              </a:rPr>
              <a:t>and</a:t>
            </a:r>
            <a:r>
              <a:rPr dirty="0" sz="2250">
                <a:latin typeface="Arial MT"/>
                <a:cs typeface="Arial MT"/>
              </a:rPr>
              <a:t> </a:t>
            </a:r>
            <a:r>
              <a:rPr dirty="0" sz="2250" spc="15">
                <a:latin typeface="Arial MT"/>
                <a:cs typeface="Arial MT"/>
              </a:rPr>
              <a:t>many</a:t>
            </a:r>
            <a:r>
              <a:rPr dirty="0" sz="2250" spc="5">
                <a:latin typeface="Arial MT"/>
                <a:cs typeface="Arial MT"/>
              </a:rPr>
              <a:t> </a:t>
            </a:r>
            <a:r>
              <a:rPr dirty="0" sz="2250" spc="10">
                <a:latin typeface="Arial MT"/>
                <a:cs typeface="Arial MT"/>
              </a:rPr>
              <a:t>more.</a:t>
            </a:r>
            <a:endParaRPr sz="2250">
              <a:latin typeface="Arial MT"/>
              <a:cs typeface="Arial M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016000" y="6337242"/>
            <a:ext cx="2312670" cy="3733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250" spc="10" b="1">
                <a:latin typeface="Arial"/>
                <a:cs typeface="Arial"/>
              </a:rPr>
              <a:t>Neural</a:t>
            </a:r>
            <a:r>
              <a:rPr dirty="0" sz="2250" spc="-40" b="1">
                <a:latin typeface="Arial"/>
                <a:cs typeface="Arial"/>
              </a:rPr>
              <a:t> </a:t>
            </a:r>
            <a:r>
              <a:rPr dirty="0" sz="2250" spc="10" b="1">
                <a:latin typeface="Arial"/>
                <a:cs typeface="Arial"/>
              </a:rPr>
              <a:t>Networks</a:t>
            </a:r>
            <a:endParaRPr sz="225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016000" y="7085107"/>
            <a:ext cx="7531734" cy="282575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16700"/>
              </a:lnSpc>
              <a:spcBef>
                <a:spcPts val="90"/>
              </a:spcBef>
            </a:pPr>
            <a:r>
              <a:rPr dirty="0" sz="2250" spc="5">
                <a:latin typeface="Arial MT"/>
                <a:cs typeface="Arial MT"/>
              </a:rPr>
              <a:t>Artificial </a:t>
            </a:r>
            <a:r>
              <a:rPr dirty="0" sz="2250" spc="10">
                <a:latin typeface="Arial MT"/>
                <a:cs typeface="Arial MT"/>
              </a:rPr>
              <a:t>neural networks (ANNs) are comprised of </a:t>
            </a:r>
            <a:r>
              <a:rPr dirty="0" sz="2250" spc="15">
                <a:latin typeface="Arial MT"/>
                <a:cs typeface="Arial MT"/>
              </a:rPr>
              <a:t>a </a:t>
            </a:r>
            <a:r>
              <a:rPr dirty="0" sz="2250" spc="10">
                <a:latin typeface="Arial MT"/>
                <a:cs typeface="Arial MT"/>
              </a:rPr>
              <a:t>node </a:t>
            </a:r>
            <a:r>
              <a:rPr dirty="0" sz="2250" spc="15">
                <a:latin typeface="Arial MT"/>
                <a:cs typeface="Arial MT"/>
              </a:rPr>
              <a:t> </a:t>
            </a:r>
            <a:r>
              <a:rPr dirty="0" sz="2250" spc="5">
                <a:latin typeface="Arial MT"/>
                <a:cs typeface="Arial MT"/>
              </a:rPr>
              <a:t>layers, </a:t>
            </a:r>
            <a:r>
              <a:rPr dirty="0" sz="2250" spc="10">
                <a:latin typeface="Arial MT"/>
                <a:cs typeface="Arial MT"/>
              </a:rPr>
              <a:t>containing </a:t>
            </a:r>
            <a:r>
              <a:rPr dirty="0" sz="2250" spc="15">
                <a:latin typeface="Arial MT"/>
                <a:cs typeface="Arial MT"/>
              </a:rPr>
              <a:t>an </a:t>
            </a:r>
            <a:r>
              <a:rPr dirty="0" sz="2250" spc="10">
                <a:latin typeface="Arial MT"/>
                <a:cs typeface="Arial MT"/>
              </a:rPr>
              <a:t>input </a:t>
            </a:r>
            <a:r>
              <a:rPr dirty="0" sz="2250" spc="5">
                <a:latin typeface="Arial MT"/>
                <a:cs typeface="Arial MT"/>
              </a:rPr>
              <a:t>layer, </a:t>
            </a:r>
            <a:r>
              <a:rPr dirty="0" sz="2250" spc="10">
                <a:latin typeface="Arial MT"/>
                <a:cs typeface="Arial MT"/>
              </a:rPr>
              <a:t>one or more hidden </a:t>
            </a:r>
            <a:r>
              <a:rPr dirty="0" sz="2250" spc="15">
                <a:latin typeface="Arial MT"/>
                <a:cs typeface="Arial MT"/>
              </a:rPr>
              <a:t> </a:t>
            </a:r>
            <a:r>
              <a:rPr dirty="0" sz="2250" spc="5">
                <a:latin typeface="Arial MT"/>
                <a:cs typeface="Arial MT"/>
              </a:rPr>
              <a:t>layers, </a:t>
            </a:r>
            <a:r>
              <a:rPr dirty="0" sz="2250" spc="10">
                <a:latin typeface="Arial MT"/>
                <a:cs typeface="Arial MT"/>
              </a:rPr>
              <a:t>and </a:t>
            </a:r>
            <a:r>
              <a:rPr dirty="0" sz="2250" spc="15">
                <a:latin typeface="Arial MT"/>
                <a:cs typeface="Arial MT"/>
              </a:rPr>
              <a:t>an </a:t>
            </a:r>
            <a:r>
              <a:rPr dirty="0" sz="2250" spc="10">
                <a:latin typeface="Arial MT"/>
                <a:cs typeface="Arial MT"/>
              </a:rPr>
              <a:t>output </a:t>
            </a:r>
            <a:r>
              <a:rPr dirty="0" sz="2250" spc="5">
                <a:latin typeface="Arial MT"/>
                <a:cs typeface="Arial MT"/>
              </a:rPr>
              <a:t>layer. </a:t>
            </a:r>
            <a:r>
              <a:rPr dirty="0" sz="2250" spc="10">
                <a:latin typeface="Arial MT"/>
                <a:cs typeface="Arial MT"/>
              </a:rPr>
              <a:t>Each node, or </a:t>
            </a:r>
            <a:r>
              <a:rPr dirty="0" sz="2250" spc="5">
                <a:latin typeface="Arial MT"/>
                <a:cs typeface="Arial MT"/>
              </a:rPr>
              <a:t>artificial </a:t>
            </a:r>
            <a:r>
              <a:rPr dirty="0" sz="2250" spc="10">
                <a:latin typeface="Arial MT"/>
                <a:cs typeface="Arial MT"/>
              </a:rPr>
              <a:t>neuron, </a:t>
            </a:r>
            <a:r>
              <a:rPr dirty="0" sz="2250" spc="-615">
                <a:latin typeface="Arial MT"/>
                <a:cs typeface="Arial MT"/>
              </a:rPr>
              <a:t> </a:t>
            </a:r>
            <a:r>
              <a:rPr dirty="0" sz="2250" spc="10">
                <a:latin typeface="Arial MT"/>
                <a:cs typeface="Arial MT"/>
              </a:rPr>
              <a:t>connects to another and has </a:t>
            </a:r>
            <a:r>
              <a:rPr dirty="0" sz="2250" spc="15">
                <a:latin typeface="Arial MT"/>
                <a:cs typeface="Arial MT"/>
              </a:rPr>
              <a:t>an </a:t>
            </a:r>
            <a:r>
              <a:rPr dirty="0" sz="2250" spc="10">
                <a:latin typeface="Arial MT"/>
                <a:cs typeface="Arial MT"/>
              </a:rPr>
              <a:t>associated weight and </a:t>
            </a:r>
            <a:r>
              <a:rPr dirty="0" sz="2250" spc="15">
                <a:latin typeface="Arial MT"/>
                <a:cs typeface="Arial MT"/>
              </a:rPr>
              <a:t> </a:t>
            </a:r>
            <a:r>
              <a:rPr dirty="0" sz="2250" spc="5">
                <a:latin typeface="Arial MT"/>
                <a:cs typeface="Arial MT"/>
              </a:rPr>
              <a:t>threshold.</a:t>
            </a:r>
            <a:r>
              <a:rPr dirty="0" sz="2250" spc="10">
                <a:latin typeface="Arial MT"/>
                <a:cs typeface="Arial MT"/>
              </a:rPr>
              <a:t> </a:t>
            </a:r>
            <a:r>
              <a:rPr dirty="0" sz="2250" spc="5">
                <a:latin typeface="Arial MT"/>
                <a:cs typeface="Arial MT"/>
              </a:rPr>
              <a:t>If</a:t>
            </a:r>
            <a:r>
              <a:rPr dirty="0" sz="2250" spc="10">
                <a:latin typeface="Arial MT"/>
                <a:cs typeface="Arial MT"/>
              </a:rPr>
              <a:t> the output of any </a:t>
            </a:r>
            <a:r>
              <a:rPr dirty="0" sz="2250" spc="5">
                <a:latin typeface="Arial MT"/>
                <a:cs typeface="Arial MT"/>
              </a:rPr>
              <a:t>individual</a:t>
            </a:r>
            <a:r>
              <a:rPr dirty="0" sz="2250" spc="10">
                <a:latin typeface="Arial MT"/>
                <a:cs typeface="Arial MT"/>
              </a:rPr>
              <a:t> node </a:t>
            </a:r>
            <a:r>
              <a:rPr dirty="0" sz="2250" spc="5">
                <a:latin typeface="Arial MT"/>
                <a:cs typeface="Arial MT"/>
              </a:rPr>
              <a:t>is</a:t>
            </a:r>
            <a:r>
              <a:rPr dirty="0" sz="2250" spc="10">
                <a:latin typeface="Arial MT"/>
                <a:cs typeface="Arial MT"/>
              </a:rPr>
              <a:t> above the </a:t>
            </a:r>
            <a:r>
              <a:rPr dirty="0" sz="2250" spc="15">
                <a:latin typeface="Arial MT"/>
                <a:cs typeface="Arial MT"/>
              </a:rPr>
              <a:t> </a:t>
            </a:r>
            <a:r>
              <a:rPr dirty="0" sz="2250" spc="5">
                <a:latin typeface="Arial MT"/>
                <a:cs typeface="Arial MT"/>
              </a:rPr>
              <a:t>specified </a:t>
            </a:r>
            <a:r>
              <a:rPr dirty="0" sz="2250" spc="10">
                <a:latin typeface="Arial MT"/>
                <a:cs typeface="Arial MT"/>
              </a:rPr>
              <a:t>threshold value, </a:t>
            </a:r>
            <a:r>
              <a:rPr dirty="0" sz="2250" spc="5">
                <a:latin typeface="Arial MT"/>
                <a:cs typeface="Arial MT"/>
              </a:rPr>
              <a:t>that</a:t>
            </a:r>
            <a:r>
              <a:rPr dirty="0" sz="2250" spc="10">
                <a:latin typeface="Arial MT"/>
                <a:cs typeface="Arial MT"/>
              </a:rPr>
              <a:t> node </a:t>
            </a:r>
            <a:r>
              <a:rPr dirty="0" sz="2250" spc="5">
                <a:latin typeface="Arial MT"/>
                <a:cs typeface="Arial MT"/>
              </a:rPr>
              <a:t>is</a:t>
            </a:r>
            <a:r>
              <a:rPr dirty="0" sz="2250" spc="10">
                <a:latin typeface="Arial MT"/>
                <a:cs typeface="Arial MT"/>
              </a:rPr>
              <a:t> </a:t>
            </a:r>
            <a:r>
              <a:rPr dirty="0" sz="2250" spc="5">
                <a:latin typeface="Arial MT"/>
                <a:cs typeface="Arial MT"/>
              </a:rPr>
              <a:t>activated,</a:t>
            </a:r>
            <a:r>
              <a:rPr dirty="0" sz="2250" spc="10">
                <a:latin typeface="Arial MT"/>
                <a:cs typeface="Arial MT"/>
              </a:rPr>
              <a:t> sending </a:t>
            </a:r>
            <a:r>
              <a:rPr dirty="0" sz="2250" spc="15">
                <a:latin typeface="Arial MT"/>
                <a:cs typeface="Arial MT"/>
              </a:rPr>
              <a:t> </a:t>
            </a:r>
            <a:r>
              <a:rPr dirty="0" sz="2250" spc="10">
                <a:latin typeface="Arial MT"/>
                <a:cs typeface="Arial MT"/>
              </a:rPr>
              <a:t>data</a:t>
            </a:r>
            <a:r>
              <a:rPr dirty="0" sz="2250">
                <a:latin typeface="Arial MT"/>
                <a:cs typeface="Arial MT"/>
              </a:rPr>
              <a:t> </a:t>
            </a:r>
            <a:r>
              <a:rPr dirty="0" sz="2250" spc="10">
                <a:latin typeface="Arial MT"/>
                <a:cs typeface="Arial MT"/>
              </a:rPr>
              <a:t>to</a:t>
            </a:r>
            <a:r>
              <a:rPr dirty="0" sz="2250" spc="5">
                <a:latin typeface="Arial MT"/>
                <a:cs typeface="Arial MT"/>
              </a:rPr>
              <a:t> </a:t>
            </a:r>
            <a:r>
              <a:rPr dirty="0" sz="2250" spc="10">
                <a:latin typeface="Arial MT"/>
                <a:cs typeface="Arial MT"/>
              </a:rPr>
              <a:t>the</a:t>
            </a:r>
            <a:r>
              <a:rPr dirty="0" sz="2250" spc="5">
                <a:latin typeface="Arial MT"/>
                <a:cs typeface="Arial MT"/>
              </a:rPr>
              <a:t> </a:t>
            </a:r>
            <a:r>
              <a:rPr dirty="0" sz="2250" spc="10">
                <a:latin typeface="Arial MT"/>
                <a:cs typeface="Arial MT"/>
              </a:rPr>
              <a:t>next</a:t>
            </a:r>
            <a:r>
              <a:rPr dirty="0" sz="2250">
                <a:latin typeface="Arial MT"/>
                <a:cs typeface="Arial MT"/>
              </a:rPr>
              <a:t> </a:t>
            </a:r>
            <a:r>
              <a:rPr dirty="0" sz="2250" spc="10">
                <a:latin typeface="Arial MT"/>
                <a:cs typeface="Arial MT"/>
              </a:rPr>
              <a:t>layer</a:t>
            </a:r>
            <a:r>
              <a:rPr dirty="0" sz="2250" spc="5">
                <a:latin typeface="Arial MT"/>
                <a:cs typeface="Arial MT"/>
              </a:rPr>
              <a:t> </a:t>
            </a:r>
            <a:r>
              <a:rPr dirty="0" sz="2250" spc="10">
                <a:latin typeface="Arial MT"/>
                <a:cs typeface="Arial MT"/>
              </a:rPr>
              <a:t>of</a:t>
            </a:r>
            <a:r>
              <a:rPr dirty="0" sz="2250" spc="5">
                <a:latin typeface="Arial MT"/>
                <a:cs typeface="Arial MT"/>
              </a:rPr>
              <a:t> </a:t>
            </a:r>
            <a:r>
              <a:rPr dirty="0" sz="2250" spc="10">
                <a:latin typeface="Arial MT"/>
                <a:cs typeface="Arial MT"/>
              </a:rPr>
              <a:t>the</a:t>
            </a:r>
            <a:r>
              <a:rPr dirty="0" sz="2250">
                <a:latin typeface="Arial MT"/>
                <a:cs typeface="Arial MT"/>
              </a:rPr>
              <a:t> </a:t>
            </a:r>
            <a:r>
              <a:rPr dirty="0" sz="2250" spc="10">
                <a:latin typeface="Arial MT"/>
                <a:cs typeface="Arial MT"/>
              </a:rPr>
              <a:t>network.</a:t>
            </a:r>
            <a:endParaRPr sz="2250">
              <a:latin typeface="Arial MT"/>
              <a:cs typeface="Arial MT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1050134" y="999554"/>
            <a:ext cx="4229735" cy="6045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800" spc="204">
                <a:latin typeface="Trebuchet MS"/>
                <a:cs typeface="Trebuchet MS"/>
              </a:rPr>
              <a:t>Technology</a:t>
            </a:r>
            <a:r>
              <a:rPr dirty="0" sz="3800" spc="-210">
                <a:latin typeface="Trebuchet MS"/>
                <a:cs typeface="Trebuchet MS"/>
              </a:rPr>
              <a:t> </a:t>
            </a:r>
            <a:r>
              <a:rPr dirty="0" sz="3800" spc="265">
                <a:latin typeface="Trebuchet MS"/>
                <a:cs typeface="Trebuchet MS"/>
              </a:rPr>
              <a:t>Used</a:t>
            </a:r>
            <a:endParaRPr sz="3800">
              <a:latin typeface="Trebuchet MS"/>
              <a:cs typeface="Trebuchet M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9321880" y="4762481"/>
            <a:ext cx="1537335" cy="1016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2225" marR="5080" indent="-10160">
              <a:lnSpc>
                <a:spcPct val="116100"/>
              </a:lnSpc>
              <a:spcBef>
                <a:spcPts val="100"/>
              </a:spcBef>
            </a:pPr>
            <a:r>
              <a:rPr dirty="0" sz="2800" spc="-5" b="1">
                <a:solidFill>
                  <a:srgbClr val="FFFFFF"/>
                </a:solidFill>
                <a:latin typeface="Arial"/>
                <a:cs typeface="Arial"/>
              </a:rPr>
              <a:t>Machine </a:t>
            </a:r>
            <a:r>
              <a:rPr dirty="0" sz="2800" spc="-76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800" spc="-5" b="1">
                <a:solidFill>
                  <a:srgbClr val="FFFFFF"/>
                </a:solidFill>
                <a:latin typeface="Arial"/>
                <a:cs typeface="Arial"/>
              </a:rPr>
              <a:t>Learn</a:t>
            </a:r>
            <a:r>
              <a:rPr dirty="0" sz="2800" b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2800" spc="-5" b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2800" b="1">
                <a:solidFill>
                  <a:srgbClr val="FFFFFF"/>
                </a:solidFill>
                <a:latin typeface="Arial"/>
                <a:cs typeface="Arial"/>
              </a:rPr>
              <a:t>g</a:t>
            </a:r>
            <a:endParaRPr sz="28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3723656" y="4052636"/>
            <a:ext cx="2541270" cy="2541270"/>
          </a:xfrm>
          <a:prstGeom prst="rect">
            <a:avLst/>
          </a:prstGeom>
          <a:solidFill>
            <a:srgbClr val="48B4BA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3100">
              <a:latin typeface="Times New Roman"/>
              <a:cs typeface="Times New Roman"/>
            </a:endParaRPr>
          </a:p>
          <a:p>
            <a:pPr marL="519430" marR="413384" indent="197485">
              <a:lnSpc>
                <a:spcPct val="116100"/>
              </a:lnSpc>
              <a:spcBef>
                <a:spcPts val="2120"/>
              </a:spcBef>
            </a:pPr>
            <a:r>
              <a:rPr dirty="0" sz="2800" spc="-5" b="1">
                <a:solidFill>
                  <a:srgbClr val="FFFFFF"/>
                </a:solidFill>
                <a:latin typeface="Arial"/>
                <a:cs typeface="Arial"/>
              </a:rPr>
              <a:t>Neural </a:t>
            </a:r>
            <a:r>
              <a:rPr dirty="0" sz="28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800" spc="-5" b="1">
                <a:solidFill>
                  <a:srgbClr val="FFFFFF"/>
                </a:solidFill>
                <a:latin typeface="Arial"/>
                <a:cs typeface="Arial"/>
              </a:rPr>
              <a:t>Ne</a:t>
            </a:r>
            <a:r>
              <a:rPr dirty="0" sz="2800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2800" spc="-5" b="1">
                <a:solidFill>
                  <a:srgbClr val="FFFFFF"/>
                </a:solidFill>
                <a:latin typeface="Arial"/>
                <a:cs typeface="Arial"/>
              </a:rPr>
              <a:t>work</a:t>
            </a:r>
            <a:r>
              <a:rPr dirty="0" sz="2800" b="1">
                <a:solidFill>
                  <a:srgbClr val="FFFFFF"/>
                </a:solidFill>
                <a:latin typeface="Arial"/>
                <a:cs typeface="Arial"/>
              </a:rPr>
              <a:t>s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"/>
            <a:ext cx="18288000" cy="1986280"/>
          </a:xfrm>
          <a:custGeom>
            <a:avLst/>
            <a:gdLst/>
            <a:ahLst/>
            <a:cxnLst/>
            <a:rect l="l" t="t" r="r" b="b"/>
            <a:pathLst>
              <a:path w="18288000" h="1986280">
                <a:moveTo>
                  <a:pt x="18287998" y="1985920"/>
                </a:moveTo>
                <a:lnTo>
                  <a:pt x="0" y="1985920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985920"/>
                </a:lnTo>
                <a:close/>
              </a:path>
            </a:pathLst>
          </a:custGeom>
          <a:solidFill>
            <a:srgbClr val="48B4BA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906978" y="6845200"/>
            <a:ext cx="4304162" cy="250284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841013" y="3513514"/>
            <a:ext cx="4086224" cy="271462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284039" y="665736"/>
            <a:ext cx="3276600" cy="74993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>
                <a:latin typeface="Arial"/>
                <a:cs typeface="Arial"/>
              </a:rPr>
              <a:t>Tools</a:t>
            </a:r>
            <a:r>
              <a:rPr dirty="0" spc="-90">
                <a:latin typeface="Arial"/>
                <a:cs typeface="Arial"/>
              </a:rPr>
              <a:t> </a:t>
            </a:r>
            <a:r>
              <a:rPr dirty="0" spc="-5">
                <a:latin typeface="Arial"/>
                <a:cs typeface="Arial"/>
              </a:rPr>
              <a:t>Used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59996" y="2371252"/>
            <a:ext cx="10083165" cy="646684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3350" spc="-15" b="1">
                <a:latin typeface="Tahoma"/>
                <a:cs typeface="Tahoma"/>
              </a:rPr>
              <a:t>Software</a:t>
            </a:r>
            <a:r>
              <a:rPr dirty="0" sz="3350" spc="-120" b="1">
                <a:latin typeface="Tahoma"/>
                <a:cs typeface="Tahoma"/>
              </a:rPr>
              <a:t> </a:t>
            </a:r>
            <a:r>
              <a:rPr dirty="0" sz="3350" spc="15" b="1">
                <a:latin typeface="Tahoma"/>
                <a:cs typeface="Tahoma"/>
              </a:rPr>
              <a:t>Requirements</a:t>
            </a:r>
            <a:r>
              <a:rPr dirty="0" sz="3350" spc="-120" b="1">
                <a:latin typeface="Tahoma"/>
                <a:cs typeface="Tahoma"/>
              </a:rPr>
              <a:t> </a:t>
            </a:r>
            <a:r>
              <a:rPr dirty="0" sz="3350" spc="-254" b="1">
                <a:latin typeface="Tahoma"/>
                <a:cs typeface="Tahoma"/>
              </a:rPr>
              <a:t>:</a:t>
            </a:r>
            <a:endParaRPr sz="335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3850">
              <a:latin typeface="Tahoma"/>
              <a:cs typeface="Tahoma"/>
            </a:endParaRPr>
          </a:p>
          <a:p>
            <a:pPr marL="284480">
              <a:lnSpc>
                <a:spcPct val="100000"/>
              </a:lnSpc>
            </a:pPr>
            <a:r>
              <a:rPr dirty="0" sz="2800" spc="-5" b="1">
                <a:latin typeface="Arial"/>
                <a:cs typeface="Arial"/>
              </a:rPr>
              <a:t>Blynkk</a:t>
            </a:r>
            <a:r>
              <a:rPr dirty="0" sz="2800" spc="-30" b="1">
                <a:latin typeface="Arial"/>
                <a:cs typeface="Arial"/>
              </a:rPr>
              <a:t> </a:t>
            </a:r>
            <a:r>
              <a:rPr dirty="0" sz="2800" spc="-5" b="1">
                <a:latin typeface="Arial"/>
                <a:cs typeface="Arial"/>
              </a:rPr>
              <a:t>IOT</a:t>
            </a:r>
            <a:r>
              <a:rPr dirty="0" sz="2800" spc="-25" b="1">
                <a:latin typeface="Arial"/>
                <a:cs typeface="Arial"/>
              </a:rPr>
              <a:t> </a:t>
            </a:r>
            <a:r>
              <a:rPr dirty="0" sz="2800" spc="-5" b="1">
                <a:latin typeface="Arial"/>
                <a:cs typeface="Arial"/>
              </a:rPr>
              <a:t>Cloud</a:t>
            </a:r>
            <a:endParaRPr sz="2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900">
              <a:latin typeface="Arial"/>
              <a:cs typeface="Arial"/>
            </a:endParaRPr>
          </a:p>
          <a:p>
            <a:pPr marL="339725" marR="5080" indent="-8255">
              <a:lnSpc>
                <a:spcPct val="114599"/>
              </a:lnSpc>
            </a:pPr>
            <a:r>
              <a:rPr dirty="0" sz="2400" b="1">
                <a:latin typeface="Arial"/>
                <a:cs typeface="Arial"/>
              </a:rPr>
              <a:t>Blynk</a:t>
            </a:r>
            <a:r>
              <a:rPr dirty="0" sz="2400" spc="-10" b="1">
                <a:latin typeface="Arial"/>
                <a:cs typeface="Arial"/>
              </a:rPr>
              <a:t> </a:t>
            </a:r>
            <a:r>
              <a:rPr dirty="0" sz="2400" b="1">
                <a:latin typeface="Arial"/>
                <a:cs typeface="Arial"/>
              </a:rPr>
              <a:t>is</a:t>
            </a:r>
            <a:r>
              <a:rPr dirty="0" sz="2400" spc="-10" b="1">
                <a:latin typeface="Arial"/>
                <a:cs typeface="Arial"/>
              </a:rPr>
              <a:t> </a:t>
            </a:r>
            <a:r>
              <a:rPr dirty="0" sz="2400" b="1">
                <a:latin typeface="Arial"/>
                <a:cs typeface="Arial"/>
              </a:rPr>
              <a:t>a</a:t>
            </a:r>
            <a:r>
              <a:rPr dirty="0" sz="2400" spc="-10" b="1">
                <a:latin typeface="Arial"/>
                <a:cs typeface="Arial"/>
              </a:rPr>
              <a:t> </a:t>
            </a:r>
            <a:r>
              <a:rPr dirty="0" sz="2400" b="1">
                <a:latin typeface="Arial"/>
                <a:cs typeface="Arial"/>
              </a:rPr>
              <a:t>low-code</a:t>
            </a:r>
            <a:r>
              <a:rPr dirty="0" sz="2400" spc="-10" b="1">
                <a:latin typeface="Arial"/>
                <a:cs typeface="Arial"/>
              </a:rPr>
              <a:t> </a:t>
            </a:r>
            <a:r>
              <a:rPr dirty="0" sz="2400" b="1">
                <a:latin typeface="Arial"/>
                <a:cs typeface="Arial"/>
              </a:rPr>
              <a:t>IoT</a:t>
            </a:r>
            <a:r>
              <a:rPr dirty="0" sz="2400" spc="-10" b="1">
                <a:latin typeface="Arial"/>
                <a:cs typeface="Arial"/>
              </a:rPr>
              <a:t> </a:t>
            </a:r>
            <a:r>
              <a:rPr dirty="0" sz="2400" b="1">
                <a:latin typeface="Arial"/>
                <a:cs typeface="Arial"/>
              </a:rPr>
              <a:t>software</a:t>
            </a:r>
            <a:r>
              <a:rPr dirty="0" sz="2400" spc="-10" b="1">
                <a:latin typeface="Arial"/>
                <a:cs typeface="Arial"/>
              </a:rPr>
              <a:t> </a:t>
            </a:r>
            <a:r>
              <a:rPr dirty="0" sz="2400" b="1">
                <a:latin typeface="Arial"/>
                <a:cs typeface="Arial"/>
              </a:rPr>
              <a:t>platform</a:t>
            </a:r>
            <a:r>
              <a:rPr dirty="0" sz="2400" spc="-10" b="1">
                <a:latin typeface="Arial"/>
                <a:cs typeface="Arial"/>
              </a:rPr>
              <a:t> </a:t>
            </a:r>
            <a:r>
              <a:rPr dirty="0" sz="2400" spc="-5">
                <a:latin typeface="Arial MT"/>
                <a:cs typeface="Arial MT"/>
              </a:rPr>
              <a:t>for</a:t>
            </a:r>
            <a:r>
              <a:rPr dirty="0" sz="2400" spc="-15">
                <a:latin typeface="Arial MT"/>
                <a:cs typeface="Arial MT"/>
              </a:rPr>
              <a:t> </a:t>
            </a:r>
            <a:r>
              <a:rPr dirty="0" sz="2400" b="1">
                <a:latin typeface="Arial"/>
                <a:cs typeface="Arial"/>
              </a:rPr>
              <a:t>connecting</a:t>
            </a:r>
            <a:r>
              <a:rPr dirty="0" sz="2400" spc="-10" b="1">
                <a:latin typeface="Arial"/>
                <a:cs typeface="Arial"/>
              </a:rPr>
              <a:t> </a:t>
            </a:r>
            <a:r>
              <a:rPr dirty="0" sz="2400" b="1">
                <a:latin typeface="Arial"/>
                <a:cs typeface="Arial"/>
              </a:rPr>
              <a:t>devices</a:t>
            </a:r>
            <a:r>
              <a:rPr dirty="0" sz="2400" spc="-5" b="1">
                <a:latin typeface="Arial"/>
                <a:cs typeface="Arial"/>
              </a:rPr>
              <a:t> </a:t>
            </a:r>
            <a:r>
              <a:rPr dirty="0" sz="2400" b="1">
                <a:latin typeface="Arial"/>
                <a:cs typeface="Arial"/>
              </a:rPr>
              <a:t>to </a:t>
            </a:r>
            <a:r>
              <a:rPr dirty="0" sz="2400" spc="-655" b="1">
                <a:latin typeface="Arial"/>
                <a:cs typeface="Arial"/>
              </a:rPr>
              <a:t> </a:t>
            </a:r>
            <a:r>
              <a:rPr dirty="0" sz="2400" b="1">
                <a:latin typeface="Arial"/>
                <a:cs typeface="Arial"/>
              </a:rPr>
              <a:t>the cloud</a:t>
            </a:r>
            <a:r>
              <a:rPr dirty="0" sz="2400">
                <a:latin typeface="Arial MT"/>
                <a:cs typeface="Arial MT"/>
              </a:rPr>
              <a:t>, </a:t>
            </a:r>
            <a:r>
              <a:rPr dirty="0" sz="2400" spc="-5">
                <a:latin typeface="Arial MT"/>
                <a:cs typeface="Arial MT"/>
              </a:rPr>
              <a:t>building mobile apps to </a:t>
            </a:r>
            <a:r>
              <a:rPr dirty="0" sz="2400" b="1">
                <a:latin typeface="Arial"/>
                <a:cs typeface="Arial"/>
              </a:rPr>
              <a:t>remotely control and monitor </a:t>
            </a:r>
            <a:r>
              <a:rPr dirty="0" sz="2400" spc="5" b="1">
                <a:latin typeface="Arial"/>
                <a:cs typeface="Arial"/>
              </a:rPr>
              <a:t> </a:t>
            </a:r>
            <a:r>
              <a:rPr dirty="0" sz="2400" b="1">
                <a:latin typeface="Arial"/>
                <a:cs typeface="Arial"/>
              </a:rPr>
              <a:t>them</a:t>
            </a:r>
            <a:r>
              <a:rPr dirty="0" sz="2400">
                <a:latin typeface="Arial MT"/>
                <a:cs typeface="Arial MT"/>
              </a:rPr>
              <a:t>,</a:t>
            </a:r>
            <a:r>
              <a:rPr dirty="0" sz="2400" spc="-10">
                <a:latin typeface="Arial MT"/>
                <a:cs typeface="Arial MT"/>
              </a:rPr>
              <a:t> </a:t>
            </a:r>
            <a:r>
              <a:rPr dirty="0" sz="2400" spc="-5">
                <a:latin typeface="Arial MT"/>
                <a:cs typeface="Arial MT"/>
              </a:rPr>
              <a:t>and</a:t>
            </a:r>
            <a:r>
              <a:rPr dirty="0" sz="2400" spc="-10">
                <a:latin typeface="Arial MT"/>
                <a:cs typeface="Arial MT"/>
              </a:rPr>
              <a:t> </a:t>
            </a:r>
            <a:r>
              <a:rPr dirty="0" sz="2400" spc="-5">
                <a:latin typeface="Arial MT"/>
                <a:cs typeface="Arial MT"/>
              </a:rPr>
              <a:t>managing thousands</a:t>
            </a:r>
            <a:r>
              <a:rPr dirty="0" sz="2400" spc="-10">
                <a:latin typeface="Arial MT"/>
                <a:cs typeface="Arial MT"/>
              </a:rPr>
              <a:t> </a:t>
            </a:r>
            <a:r>
              <a:rPr dirty="0" sz="2400" spc="-5">
                <a:latin typeface="Arial MT"/>
                <a:cs typeface="Arial MT"/>
              </a:rPr>
              <a:t>of users</a:t>
            </a:r>
            <a:r>
              <a:rPr dirty="0" sz="2400" spc="-10">
                <a:latin typeface="Arial MT"/>
                <a:cs typeface="Arial MT"/>
              </a:rPr>
              <a:t> </a:t>
            </a:r>
            <a:r>
              <a:rPr dirty="0" sz="2400" spc="-5">
                <a:latin typeface="Arial MT"/>
                <a:cs typeface="Arial MT"/>
              </a:rPr>
              <a:t>and</a:t>
            </a:r>
            <a:r>
              <a:rPr dirty="0" sz="2400" spc="-10">
                <a:latin typeface="Arial MT"/>
                <a:cs typeface="Arial MT"/>
              </a:rPr>
              <a:t> </a:t>
            </a:r>
            <a:r>
              <a:rPr dirty="0" sz="2400" spc="-5">
                <a:latin typeface="Arial MT"/>
                <a:cs typeface="Arial MT"/>
              </a:rPr>
              <a:t>deployed products.</a:t>
            </a:r>
            <a:endParaRPr sz="24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3150">
              <a:latin typeface="Arial MT"/>
              <a:cs typeface="Arial MT"/>
            </a:endParaRPr>
          </a:p>
          <a:p>
            <a:pPr marL="299085">
              <a:lnSpc>
                <a:spcPct val="100000"/>
              </a:lnSpc>
              <a:spcBef>
                <a:spcPts val="5"/>
              </a:spcBef>
            </a:pPr>
            <a:r>
              <a:rPr dirty="0" sz="3200" spc="-5" b="1">
                <a:latin typeface="Arial"/>
                <a:cs typeface="Arial"/>
              </a:rPr>
              <a:t>Heroku</a:t>
            </a:r>
            <a:endParaRPr sz="3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4000">
              <a:latin typeface="Arial"/>
              <a:cs typeface="Arial"/>
            </a:endParaRPr>
          </a:p>
          <a:p>
            <a:pPr marL="440055" marR="233679">
              <a:lnSpc>
                <a:spcPct val="114599"/>
              </a:lnSpc>
              <a:spcBef>
                <a:spcPts val="5"/>
              </a:spcBef>
            </a:pPr>
            <a:r>
              <a:rPr dirty="0" sz="2400" b="1">
                <a:latin typeface="Arial"/>
                <a:cs typeface="Arial"/>
              </a:rPr>
              <a:t>Heroku is a platform as a service (PaaS) that enables developers </a:t>
            </a:r>
            <a:r>
              <a:rPr dirty="0" sz="2400" spc="-655" b="1">
                <a:latin typeface="Arial"/>
                <a:cs typeface="Arial"/>
              </a:rPr>
              <a:t> </a:t>
            </a:r>
            <a:r>
              <a:rPr dirty="0" sz="2400" b="1">
                <a:latin typeface="Arial"/>
                <a:cs typeface="Arial"/>
              </a:rPr>
              <a:t>to build, run, and operate applications entirely in the cloud. </a:t>
            </a:r>
            <a:r>
              <a:rPr dirty="0" sz="2400" spc="-5">
                <a:latin typeface="Arial MT"/>
                <a:cs typeface="Arial MT"/>
              </a:rPr>
              <a:t>It is </a:t>
            </a:r>
            <a:r>
              <a:rPr dirty="0" sz="2400">
                <a:latin typeface="Arial MT"/>
                <a:cs typeface="Arial MT"/>
              </a:rPr>
              <a:t> </a:t>
            </a:r>
            <a:r>
              <a:rPr dirty="0" sz="2400" spc="-5">
                <a:latin typeface="Arial MT"/>
                <a:cs typeface="Arial MT"/>
              </a:rPr>
              <a:t>used here to deploy our </a:t>
            </a:r>
            <a:r>
              <a:rPr dirty="0" sz="2400" b="1">
                <a:latin typeface="Arial"/>
                <a:cs typeface="Arial"/>
              </a:rPr>
              <a:t>State of the ART Machine Learning </a:t>
            </a:r>
            <a:r>
              <a:rPr dirty="0" sz="2400" spc="-5">
                <a:latin typeface="Arial MT"/>
                <a:cs typeface="Arial MT"/>
              </a:rPr>
              <a:t>Models </a:t>
            </a:r>
            <a:r>
              <a:rPr dirty="0" sz="2400" spc="-655">
                <a:latin typeface="Arial MT"/>
                <a:cs typeface="Arial MT"/>
              </a:rPr>
              <a:t> </a:t>
            </a:r>
            <a:r>
              <a:rPr dirty="0" sz="2400" spc="-5">
                <a:latin typeface="Arial MT"/>
                <a:cs typeface="Arial MT"/>
              </a:rPr>
              <a:t>used</a:t>
            </a:r>
            <a:r>
              <a:rPr dirty="0" sz="2400" spc="-10">
                <a:latin typeface="Arial MT"/>
                <a:cs typeface="Arial MT"/>
              </a:rPr>
              <a:t> </a:t>
            </a:r>
            <a:r>
              <a:rPr dirty="0" sz="2400" spc="-5">
                <a:latin typeface="Arial MT"/>
                <a:cs typeface="Arial MT"/>
              </a:rPr>
              <a:t>by our Virtual Doctor.</a:t>
            </a:r>
            <a:endParaRPr sz="2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986280"/>
          </a:xfrm>
          <a:custGeom>
            <a:avLst/>
            <a:gdLst/>
            <a:ahLst/>
            <a:cxnLst/>
            <a:rect l="l" t="t" r="r" b="b"/>
            <a:pathLst>
              <a:path w="18288000" h="1986280">
                <a:moveTo>
                  <a:pt x="18287998" y="1985919"/>
                </a:moveTo>
                <a:lnTo>
                  <a:pt x="0" y="198591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985919"/>
                </a:lnTo>
                <a:close/>
              </a:path>
            </a:pathLst>
          </a:custGeom>
          <a:solidFill>
            <a:srgbClr val="48B4BA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13794897" y="2399290"/>
            <a:ext cx="3671570" cy="7271384"/>
            <a:chOff x="13794897" y="2399290"/>
            <a:chExt cx="3671570" cy="7271384"/>
          </a:xfrm>
        </p:grpSpPr>
        <p:sp>
          <p:nvSpPr>
            <p:cNvPr id="4" name="object 4"/>
            <p:cNvSpPr/>
            <p:nvPr/>
          </p:nvSpPr>
          <p:spPr>
            <a:xfrm>
              <a:off x="13869747" y="2434933"/>
              <a:ext cx="3527425" cy="7202170"/>
            </a:xfrm>
            <a:custGeom>
              <a:avLst/>
              <a:gdLst/>
              <a:ahLst/>
              <a:cxnLst/>
              <a:rect l="l" t="t" r="r" b="b"/>
              <a:pathLst>
                <a:path w="3527425" h="7202170">
                  <a:moveTo>
                    <a:pt x="3029662" y="7201685"/>
                  </a:moveTo>
                  <a:lnTo>
                    <a:pt x="497221" y="7201685"/>
                  </a:lnTo>
                  <a:lnTo>
                    <a:pt x="449359" y="7199407"/>
                  </a:lnTo>
                  <a:lnTo>
                    <a:pt x="402780" y="7192713"/>
                  </a:lnTo>
                  <a:lnTo>
                    <a:pt x="357691" y="7181813"/>
                  </a:lnTo>
                  <a:lnTo>
                    <a:pt x="314303" y="7166914"/>
                  </a:lnTo>
                  <a:lnTo>
                    <a:pt x="272822" y="7148226"/>
                  </a:lnTo>
                  <a:lnTo>
                    <a:pt x="233460" y="7125957"/>
                  </a:lnTo>
                  <a:lnTo>
                    <a:pt x="196425" y="7100318"/>
                  </a:lnTo>
                  <a:lnTo>
                    <a:pt x="161924" y="7071516"/>
                  </a:lnTo>
                  <a:lnTo>
                    <a:pt x="130169" y="7039760"/>
                  </a:lnTo>
                  <a:lnTo>
                    <a:pt x="101367" y="7005260"/>
                  </a:lnTo>
                  <a:lnTo>
                    <a:pt x="75727" y="6968224"/>
                  </a:lnTo>
                  <a:lnTo>
                    <a:pt x="53459" y="6928862"/>
                  </a:lnTo>
                  <a:lnTo>
                    <a:pt x="34771" y="6887382"/>
                  </a:lnTo>
                  <a:lnTo>
                    <a:pt x="19872" y="6843993"/>
                  </a:lnTo>
                  <a:lnTo>
                    <a:pt x="8971" y="6798905"/>
                  </a:lnTo>
                  <a:lnTo>
                    <a:pt x="2277" y="6752326"/>
                  </a:lnTo>
                  <a:lnTo>
                    <a:pt x="0" y="6704464"/>
                  </a:lnTo>
                  <a:lnTo>
                    <a:pt x="0" y="497220"/>
                  </a:lnTo>
                  <a:lnTo>
                    <a:pt x="2277" y="449359"/>
                  </a:lnTo>
                  <a:lnTo>
                    <a:pt x="8971" y="402780"/>
                  </a:lnTo>
                  <a:lnTo>
                    <a:pt x="19872" y="357691"/>
                  </a:lnTo>
                  <a:lnTo>
                    <a:pt x="34771" y="314302"/>
                  </a:lnTo>
                  <a:lnTo>
                    <a:pt x="53459" y="272823"/>
                  </a:lnTo>
                  <a:lnTo>
                    <a:pt x="75727" y="233460"/>
                  </a:lnTo>
                  <a:lnTo>
                    <a:pt x="101367" y="196425"/>
                  </a:lnTo>
                  <a:lnTo>
                    <a:pt x="130169" y="161925"/>
                  </a:lnTo>
                  <a:lnTo>
                    <a:pt x="161924" y="130169"/>
                  </a:lnTo>
                  <a:lnTo>
                    <a:pt x="196425" y="101367"/>
                  </a:lnTo>
                  <a:lnTo>
                    <a:pt x="233460" y="75727"/>
                  </a:lnTo>
                  <a:lnTo>
                    <a:pt x="272823" y="53459"/>
                  </a:lnTo>
                  <a:lnTo>
                    <a:pt x="314303" y="34771"/>
                  </a:lnTo>
                  <a:lnTo>
                    <a:pt x="357691" y="19872"/>
                  </a:lnTo>
                  <a:lnTo>
                    <a:pt x="402780" y="8971"/>
                  </a:lnTo>
                  <a:lnTo>
                    <a:pt x="449359" y="2277"/>
                  </a:lnTo>
                  <a:lnTo>
                    <a:pt x="497221" y="0"/>
                  </a:lnTo>
                  <a:lnTo>
                    <a:pt x="3029662" y="0"/>
                  </a:lnTo>
                  <a:lnTo>
                    <a:pt x="3077524" y="2277"/>
                  </a:lnTo>
                  <a:lnTo>
                    <a:pt x="3124103" y="8971"/>
                  </a:lnTo>
                  <a:lnTo>
                    <a:pt x="3169192" y="19872"/>
                  </a:lnTo>
                  <a:lnTo>
                    <a:pt x="3212581" y="34771"/>
                  </a:lnTo>
                  <a:lnTo>
                    <a:pt x="3254061" y="53459"/>
                  </a:lnTo>
                  <a:lnTo>
                    <a:pt x="3293423" y="75727"/>
                  </a:lnTo>
                  <a:lnTo>
                    <a:pt x="3330458" y="101367"/>
                  </a:lnTo>
                  <a:lnTo>
                    <a:pt x="3364959" y="130169"/>
                  </a:lnTo>
                  <a:lnTo>
                    <a:pt x="3396714" y="161925"/>
                  </a:lnTo>
                  <a:lnTo>
                    <a:pt x="3414778" y="183562"/>
                  </a:lnTo>
                  <a:lnTo>
                    <a:pt x="479399" y="183562"/>
                  </a:lnTo>
                  <a:lnTo>
                    <a:pt x="431757" y="187416"/>
                  </a:lnTo>
                  <a:lnTo>
                    <a:pt x="386542" y="198575"/>
                  </a:lnTo>
                  <a:lnTo>
                    <a:pt x="344364" y="216426"/>
                  </a:lnTo>
                  <a:lnTo>
                    <a:pt x="305832" y="240363"/>
                  </a:lnTo>
                  <a:lnTo>
                    <a:pt x="271556" y="269773"/>
                  </a:lnTo>
                  <a:lnTo>
                    <a:pt x="242145" y="304050"/>
                  </a:lnTo>
                  <a:lnTo>
                    <a:pt x="218209" y="342582"/>
                  </a:lnTo>
                  <a:lnTo>
                    <a:pt x="200357" y="384760"/>
                  </a:lnTo>
                  <a:lnTo>
                    <a:pt x="189199" y="429975"/>
                  </a:lnTo>
                  <a:lnTo>
                    <a:pt x="185344" y="477617"/>
                  </a:lnTo>
                  <a:lnTo>
                    <a:pt x="185344" y="6732979"/>
                  </a:lnTo>
                  <a:lnTo>
                    <a:pt x="189199" y="6780621"/>
                  </a:lnTo>
                  <a:lnTo>
                    <a:pt x="200357" y="6825836"/>
                  </a:lnTo>
                  <a:lnTo>
                    <a:pt x="218209" y="6868015"/>
                  </a:lnTo>
                  <a:lnTo>
                    <a:pt x="242145" y="6906547"/>
                  </a:lnTo>
                  <a:lnTo>
                    <a:pt x="271556" y="6940823"/>
                  </a:lnTo>
                  <a:lnTo>
                    <a:pt x="305832" y="6970234"/>
                  </a:lnTo>
                  <a:lnTo>
                    <a:pt x="344364" y="6994170"/>
                  </a:lnTo>
                  <a:lnTo>
                    <a:pt x="386542" y="7012022"/>
                  </a:lnTo>
                  <a:lnTo>
                    <a:pt x="431757" y="7023180"/>
                  </a:lnTo>
                  <a:lnTo>
                    <a:pt x="479399" y="7027034"/>
                  </a:lnTo>
                  <a:lnTo>
                    <a:pt x="3407338" y="7027034"/>
                  </a:lnTo>
                  <a:lnTo>
                    <a:pt x="3396714" y="7039760"/>
                  </a:lnTo>
                  <a:lnTo>
                    <a:pt x="3364959" y="7071516"/>
                  </a:lnTo>
                  <a:lnTo>
                    <a:pt x="3330458" y="7100318"/>
                  </a:lnTo>
                  <a:lnTo>
                    <a:pt x="3293423" y="7125957"/>
                  </a:lnTo>
                  <a:lnTo>
                    <a:pt x="3254061" y="7148226"/>
                  </a:lnTo>
                  <a:lnTo>
                    <a:pt x="3212581" y="7166914"/>
                  </a:lnTo>
                  <a:lnTo>
                    <a:pt x="3169192" y="7181813"/>
                  </a:lnTo>
                  <a:lnTo>
                    <a:pt x="3124103" y="7192713"/>
                  </a:lnTo>
                  <a:lnTo>
                    <a:pt x="3077524" y="7199407"/>
                  </a:lnTo>
                  <a:lnTo>
                    <a:pt x="3029662" y="7201685"/>
                  </a:lnTo>
                  <a:close/>
                </a:path>
                <a:path w="3527425" h="7202170">
                  <a:moveTo>
                    <a:pt x="2502144" y="429499"/>
                  </a:moveTo>
                  <a:lnTo>
                    <a:pt x="1028302" y="429499"/>
                  </a:lnTo>
                  <a:lnTo>
                    <a:pt x="984466" y="423534"/>
                  </a:lnTo>
                  <a:lnTo>
                    <a:pt x="944937" y="406727"/>
                  </a:lnTo>
                  <a:lnTo>
                    <a:pt x="911349" y="380713"/>
                  </a:lnTo>
                  <a:lnTo>
                    <a:pt x="885334" y="347124"/>
                  </a:lnTo>
                  <a:lnTo>
                    <a:pt x="868528" y="307595"/>
                  </a:lnTo>
                  <a:lnTo>
                    <a:pt x="862562" y="263759"/>
                  </a:lnTo>
                  <a:lnTo>
                    <a:pt x="862562" y="183562"/>
                  </a:lnTo>
                  <a:lnTo>
                    <a:pt x="2667885" y="183562"/>
                  </a:lnTo>
                  <a:lnTo>
                    <a:pt x="2667885" y="228115"/>
                  </a:lnTo>
                  <a:lnTo>
                    <a:pt x="2186703" y="228115"/>
                  </a:lnTo>
                  <a:lnTo>
                    <a:pt x="2169967" y="231568"/>
                  </a:lnTo>
                  <a:lnTo>
                    <a:pt x="2155738" y="241036"/>
                  </a:lnTo>
                  <a:lnTo>
                    <a:pt x="2154804" y="242373"/>
                  </a:lnTo>
                  <a:lnTo>
                    <a:pt x="1529088" y="242373"/>
                  </a:lnTo>
                  <a:lnTo>
                    <a:pt x="1517587" y="244600"/>
                  </a:lnTo>
                  <a:lnTo>
                    <a:pt x="1507925" y="250838"/>
                  </a:lnTo>
                  <a:lnTo>
                    <a:pt x="1501269" y="260417"/>
                  </a:lnTo>
                  <a:lnTo>
                    <a:pt x="1498791" y="272669"/>
                  </a:lnTo>
                  <a:lnTo>
                    <a:pt x="1501269" y="284922"/>
                  </a:lnTo>
                  <a:lnTo>
                    <a:pt x="1507925" y="294501"/>
                  </a:lnTo>
                  <a:lnTo>
                    <a:pt x="1517587" y="300738"/>
                  </a:lnTo>
                  <a:lnTo>
                    <a:pt x="1529088" y="302966"/>
                  </a:lnTo>
                  <a:lnTo>
                    <a:pt x="2154175" y="302966"/>
                  </a:lnTo>
                  <a:lnTo>
                    <a:pt x="2155070" y="304302"/>
                  </a:lnTo>
                  <a:lnTo>
                    <a:pt x="2169216" y="313770"/>
                  </a:lnTo>
                  <a:lnTo>
                    <a:pt x="2186703" y="317223"/>
                  </a:lnTo>
                  <a:lnTo>
                    <a:pt x="2657826" y="317223"/>
                  </a:lnTo>
                  <a:lnTo>
                    <a:pt x="2645113" y="347124"/>
                  </a:lnTo>
                  <a:lnTo>
                    <a:pt x="2619098" y="380713"/>
                  </a:lnTo>
                  <a:lnTo>
                    <a:pt x="2585510" y="406727"/>
                  </a:lnTo>
                  <a:lnTo>
                    <a:pt x="2545980" y="423534"/>
                  </a:lnTo>
                  <a:lnTo>
                    <a:pt x="2502144" y="429499"/>
                  </a:lnTo>
                  <a:close/>
                </a:path>
                <a:path w="3527425" h="7202170">
                  <a:moveTo>
                    <a:pt x="3407338" y="7027034"/>
                  </a:moveTo>
                  <a:lnTo>
                    <a:pt x="3051047" y="7027034"/>
                  </a:lnTo>
                  <a:lnTo>
                    <a:pt x="3098690" y="7023180"/>
                  </a:lnTo>
                  <a:lnTo>
                    <a:pt x="3143905" y="7012022"/>
                  </a:lnTo>
                  <a:lnTo>
                    <a:pt x="3186083" y="6994170"/>
                  </a:lnTo>
                  <a:lnTo>
                    <a:pt x="3224615" y="6970234"/>
                  </a:lnTo>
                  <a:lnTo>
                    <a:pt x="3258892" y="6940823"/>
                  </a:lnTo>
                  <a:lnTo>
                    <a:pt x="3288303" y="6906547"/>
                  </a:lnTo>
                  <a:lnTo>
                    <a:pt x="3312239" y="6868015"/>
                  </a:lnTo>
                  <a:lnTo>
                    <a:pt x="3330091" y="6825836"/>
                  </a:lnTo>
                  <a:lnTo>
                    <a:pt x="3341249" y="6780621"/>
                  </a:lnTo>
                  <a:lnTo>
                    <a:pt x="3345103" y="6732979"/>
                  </a:lnTo>
                  <a:lnTo>
                    <a:pt x="3343322" y="6732979"/>
                  </a:lnTo>
                  <a:lnTo>
                    <a:pt x="3343322" y="477617"/>
                  </a:lnTo>
                  <a:lnTo>
                    <a:pt x="3339467" y="429975"/>
                  </a:lnTo>
                  <a:lnTo>
                    <a:pt x="3328309" y="384760"/>
                  </a:lnTo>
                  <a:lnTo>
                    <a:pt x="3310457" y="342582"/>
                  </a:lnTo>
                  <a:lnTo>
                    <a:pt x="3286521" y="304050"/>
                  </a:lnTo>
                  <a:lnTo>
                    <a:pt x="3257110" y="269773"/>
                  </a:lnTo>
                  <a:lnTo>
                    <a:pt x="3222834" y="240363"/>
                  </a:lnTo>
                  <a:lnTo>
                    <a:pt x="3184302" y="216426"/>
                  </a:lnTo>
                  <a:lnTo>
                    <a:pt x="3142123" y="198575"/>
                  </a:lnTo>
                  <a:lnTo>
                    <a:pt x="3096908" y="187416"/>
                  </a:lnTo>
                  <a:lnTo>
                    <a:pt x="3049266" y="183562"/>
                  </a:lnTo>
                  <a:lnTo>
                    <a:pt x="3414778" y="183562"/>
                  </a:lnTo>
                  <a:lnTo>
                    <a:pt x="3451156" y="233460"/>
                  </a:lnTo>
                  <a:lnTo>
                    <a:pt x="3473424" y="272823"/>
                  </a:lnTo>
                  <a:lnTo>
                    <a:pt x="3492112" y="314303"/>
                  </a:lnTo>
                  <a:lnTo>
                    <a:pt x="3507011" y="357691"/>
                  </a:lnTo>
                  <a:lnTo>
                    <a:pt x="3517912" y="402780"/>
                  </a:lnTo>
                  <a:lnTo>
                    <a:pt x="3524606" y="449359"/>
                  </a:lnTo>
                  <a:lnTo>
                    <a:pt x="3526883" y="497220"/>
                  </a:lnTo>
                  <a:lnTo>
                    <a:pt x="3526883" y="6704464"/>
                  </a:lnTo>
                  <a:lnTo>
                    <a:pt x="3524606" y="6752326"/>
                  </a:lnTo>
                  <a:lnTo>
                    <a:pt x="3517912" y="6798905"/>
                  </a:lnTo>
                  <a:lnTo>
                    <a:pt x="3507011" y="6843993"/>
                  </a:lnTo>
                  <a:lnTo>
                    <a:pt x="3492112" y="6887382"/>
                  </a:lnTo>
                  <a:lnTo>
                    <a:pt x="3473424" y="6928862"/>
                  </a:lnTo>
                  <a:lnTo>
                    <a:pt x="3451156" y="6968224"/>
                  </a:lnTo>
                  <a:lnTo>
                    <a:pt x="3425516" y="7005260"/>
                  </a:lnTo>
                  <a:lnTo>
                    <a:pt x="3407338" y="7027034"/>
                  </a:lnTo>
                  <a:close/>
                </a:path>
                <a:path w="3527425" h="7202170">
                  <a:moveTo>
                    <a:pt x="2657826" y="317223"/>
                  </a:moveTo>
                  <a:lnTo>
                    <a:pt x="2186703" y="317223"/>
                  </a:lnTo>
                  <a:lnTo>
                    <a:pt x="2204191" y="313770"/>
                  </a:lnTo>
                  <a:lnTo>
                    <a:pt x="2218337" y="304302"/>
                  </a:lnTo>
                  <a:lnTo>
                    <a:pt x="2227804" y="290157"/>
                  </a:lnTo>
                  <a:lnTo>
                    <a:pt x="2231257" y="272669"/>
                  </a:lnTo>
                  <a:lnTo>
                    <a:pt x="2227804" y="255182"/>
                  </a:lnTo>
                  <a:lnTo>
                    <a:pt x="2218337" y="241036"/>
                  </a:lnTo>
                  <a:lnTo>
                    <a:pt x="2204191" y="231568"/>
                  </a:lnTo>
                  <a:lnTo>
                    <a:pt x="2186703" y="228115"/>
                  </a:lnTo>
                  <a:lnTo>
                    <a:pt x="2667885" y="228115"/>
                  </a:lnTo>
                  <a:lnTo>
                    <a:pt x="2667885" y="263759"/>
                  </a:lnTo>
                  <a:lnTo>
                    <a:pt x="2661920" y="307595"/>
                  </a:lnTo>
                  <a:lnTo>
                    <a:pt x="2657826" y="317223"/>
                  </a:lnTo>
                  <a:close/>
                </a:path>
                <a:path w="3527425" h="7202170">
                  <a:moveTo>
                    <a:pt x="2154175" y="302966"/>
                  </a:moveTo>
                  <a:lnTo>
                    <a:pt x="1956805" y="302966"/>
                  </a:lnTo>
                  <a:lnTo>
                    <a:pt x="1968305" y="300738"/>
                  </a:lnTo>
                  <a:lnTo>
                    <a:pt x="1977968" y="294501"/>
                  </a:lnTo>
                  <a:lnTo>
                    <a:pt x="1984623" y="284922"/>
                  </a:lnTo>
                  <a:lnTo>
                    <a:pt x="1987102" y="272669"/>
                  </a:lnTo>
                  <a:lnTo>
                    <a:pt x="1984623" y="260417"/>
                  </a:lnTo>
                  <a:lnTo>
                    <a:pt x="1977968" y="250838"/>
                  </a:lnTo>
                  <a:lnTo>
                    <a:pt x="1968305" y="244600"/>
                  </a:lnTo>
                  <a:lnTo>
                    <a:pt x="1956805" y="242373"/>
                  </a:lnTo>
                  <a:lnTo>
                    <a:pt x="2154804" y="242373"/>
                  </a:lnTo>
                  <a:lnTo>
                    <a:pt x="2145853" y="255182"/>
                  </a:lnTo>
                  <a:lnTo>
                    <a:pt x="2142150" y="272669"/>
                  </a:lnTo>
                  <a:lnTo>
                    <a:pt x="2145603" y="290157"/>
                  </a:lnTo>
                  <a:lnTo>
                    <a:pt x="2154175" y="30296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055092" y="2618496"/>
              <a:ext cx="3157977" cy="6843472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5368539" y="2677307"/>
              <a:ext cx="488315" cy="60960"/>
            </a:xfrm>
            <a:custGeom>
              <a:avLst/>
              <a:gdLst/>
              <a:ahLst/>
              <a:cxnLst/>
              <a:rect l="l" t="t" r="r" b="b"/>
              <a:pathLst>
                <a:path w="488315" h="60960">
                  <a:moveTo>
                    <a:pt x="458014" y="60593"/>
                  </a:moveTo>
                  <a:lnTo>
                    <a:pt x="30296" y="60593"/>
                  </a:lnTo>
                  <a:lnTo>
                    <a:pt x="18796" y="58365"/>
                  </a:lnTo>
                  <a:lnTo>
                    <a:pt x="9133" y="52127"/>
                  </a:lnTo>
                  <a:lnTo>
                    <a:pt x="2478" y="42548"/>
                  </a:lnTo>
                  <a:lnTo>
                    <a:pt x="0" y="30296"/>
                  </a:lnTo>
                  <a:lnTo>
                    <a:pt x="2478" y="18044"/>
                  </a:lnTo>
                  <a:lnTo>
                    <a:pt x="9133" y="8465"/>
                  </a:lnTo>
                  <a:lnTo>
                    <a:pt x="18796" y="2227"/>
                  </a:lnTo>
                  <a:lnTo>
                    <a:pt x="30296" y="0"/>
                  </a:lnTo>
                  <a:lnTo>
                    <a:pt x="458014" y="0"/>
                  </a:lnTo>
                  <a:lnTo>
                    <a:pt x="469514" y="2227"/>
                  </a:lnTo>
                  <a:lnTo>
                    <a:pt x="479177" y="8465"/>
                  </a:lnTo>
                  <a:lnTo>
                    <a:pt x="485832" y="18044"/>
                  </a:lnTo>
                  <a:lnTo>
                    <a:pt x="488310" y="30296"/>
                  </a:lnTo>
                  <a:lnTo>
                    <a:pt x="485832" y="42548"/>
                  </a:lnTo>
                  <a:lnTo>
                    <a:pt x="479177" y="52127"/>
                  </a:lnTo>
                  <a:lnTo>
                    <a:pt x="469514" y="58365"/>
                  </a:lnTo>
                  <a:lnTo>
                    <a:pt x="458014" y="60593"/>
                  </a:lnTo>
                  <a:close/>
                </a:path>
              </a:pathLst>
            </a:custGeom>
            <a:solidFill>
              <a:srgbClr val="54545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011866" y="2663049"/>
              <a:ext cx="89168" cy="89107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3794892" y="3361664"/>
              <a:ext cx="3671570" cy="1722120"/>
            </a:xfrm>
            <a:custGeom>
              <a:avLst/>
              <a:gdLst/>
              <a:ahLst/>
              <a:cxnLst/>
              <a:rect l="l" t="t" r="r" b="b"/>
              <a:pathLst>
                <a:path w="3671569" h="1722120">
                  <a:moveTo>
                    <a:pt x="39204" y="1179779"/>
                  </a:moveTo>
                  <a:lnTo>
                    <a:pt x="24053" y="1182903"/>
                  </a:lnTo>
                  <a:lnTo>
                    <a:pt x="11582" y="1191361"/>
                  </a:lnTo>
                  <a:lnTo>
                    <a:pt x="3124" y="1203845"/>
                  </a:lnTo>
                  <a:lnTo>
                    <a:pt x="0" y="1218984"/>
                  </a:lnTo>
                  <a:lnTo>
                    <a:pt x="0" y="1682343"/>
                  </a:lnTo>
                  <a:lnTo>
                    <a:pt x="3124" y="1697494"/>
                  </a:lnTo>
                  <a:lnTo>
                    <a:pt x="11582" y="1709978"/>
                  </a:lnTo>
                  <a:lnTo>
                    <a:pt x="24053" y="1718437"/>
                  </a:lnTo>
                  <a:lnTo>
                    <a:pt x="39204" y="1721561"/>
                  </a:lnTo>
                  <a:lnTo>
                    <a:pt x="39204" y="1179779"/>
                  </a:lnTo>
                  <a:close/>
                </a:path>
                <a:path w="3671569" h="1722120">
                  <a:moveTo>
                    <a:pt x="39204" y="522173"/>
                  </a:moveTo>
                  <a:lnTo>
                    <a:pt x="24053" y="525005"/>
                  </a:lnTo>
                  <a:lnTo>
                    <a:pt x="11582" y="532866"/>
                  </a:lnTo>
                  <a:lnTo>
                    <a:pt x="3124" y="544728"/>
                  </a:lnTo>
                  <a:lnTo>
                    <a:pt x="0" y="559587"/>
                  </a:lnTo>
                  <a:lnTo>
                    <a:pt x="0" y="1022946"/>
                  </a:lnTo>
                  <a:lnTo>
                    <a:pt x="3124" y="1038098"/>
                  </a:lnTo>
                  <a:lnTo>
                    <a:pt x="11582" y="1050582"/>
                  </a:lnTo>
                  <a:lnTo>
                    <a:pt x="24053" y="1059040"/>
                  </a:lnTo>
                  <a:lnTo>
                    <a:pt x="39204" y="1062164"/>
                  </a:lnTo>
                  <a:lnTo>
                    <a:pt x="39204" y="522173"/>
                  </a:lnTo>
                  <a:close/>
                </a:path>
                <a:path w="3671569" h="1722120">
                  <a:moveTo>
                    <a:pt x="39204" y="0"/>
                  </a:moveTo>
                  <a:lnTo>
                    <a:pt x="24053" y="2832"/>
                  </a:lnTo>
                  <a:lnTo>
                    <a:pt x="11582" y="10693"/>
                  </a:lnTo>
                  <a:lnTo>
                    <a:pt x="3124" y="22555"/>
                  </a:lnTo>
                  <a:lnTo>
                    <a:pt x="0" y="37426"/>
                  </a:lnTo>
                  <a:lnTo>
                    <a:pt x="0" y="260184"/>
                  </a:lnTo>
                  <a:lnTo>
                    <a:pt x="3124" y="275336"/>
                  </a:lnTo>
                  <a:lnTo>
                    <a:pt x="11582" y="287820"/>
                  </a:lnTo>
                  <a:lnTo>
                    <a:pt x="24053" y="296278"/>
                  </a:lnTo>
                  <a:lnTo>
                    <a:pt x="39204" y="299402"/>
                  </a:lnTo>
                  <a:lnTo>
                    <a:pt x="39204" y="0"/>
                  </a:lnTo>
                  <a:close/>
                </a:path>
                <a:path w="3671569" h="1722120">
                  <a:moveTo>
                    <a:pt x="3671239" y="721156"/>
                  </a:moveTo>
                  <a:lnTo>
                    <a:pt x="3665004" y="711962"/>
                  </a:lnTo>
                  <a:lnTo>
                    <a:pt x="3652520" y="703503"/>
                  </a:lnTo>
                  <a:lnTo>
                    <a:pt x="3637381" y="700379"/>
                  </a:lnTo>
                  <a:lnTo>
                    <a:pt x="3637381" y="1568297"/>
                  </a:lnTo>
                  <a:lnTo>
                    <a:pt x="3652520" y="1565173"/>
                  </a:lnTo>
                  <a:lnTo>
                    <a:pt x="3665004" y="1556702"/>
                  </a:lnTo>
                  <a:lnTo>
                    <a:pt x="3671239" y="1547520"/>
                  </a:lnTo>
                  <a:lnTo>
                    <a:pt x="3671239" y="721156"/>
                  </a:lnTo>
                  <a:close/>
                </a:path>
              </a:pathLst>
            </a:custGeom>
            <a:solidFill>
              <a:srgbClr val="2E2E2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3834104" y="2399290"/>
              <a:ext cx="3598545" cy="7271384"/>
            </a:xfrm>
            <a:custGeom>
              <a:avLst/>
              <a:gdLst/>
              <a:ahLst/>
              <a:cxnLst/>
              <a:rect l="l" t="t" r="r" b="b"/>
              <a:pathLst>
                <a:path w="3598544" h="7271384">
                  <a:moveTo>
                    <a:pt x="3104914" y="7271189"/>
                  </a:moveTo>
                  <a:lnTo>
                    <a:pt x="493255" y="7271189"/>
                  </a:lnTo>
                  <a:lnTo>
                    <a:pt x="484398" y="7270791"/>
                  </a:lnTo>
                  <a:lnTo>
                    <a:pt x="437143" y="7264378"/>
                  </a:lnTo>
                  <a:lnTo>
                    <a:pt x="391290" y="7253920"/>
                  </a:lnTo>
                  <a:lnTo>
                    <a:pt x="347026" y="7239606"/>
                  </a:lnTo>
                  <a:lnTo>
                    <a:pt x="304540" y="7221625"/>
                  </a:lnTo>
                  <a:lnTo>
                    <a:pt x="264022" y="7200167"/>
                  </a:lnTo>
                  <a:lnTo>
                    <a:pt x="225660" y="7175418"/>
                  </a:lnTo>
                  <a:lnTo>
                    <a:pt x="189644" y="7147570"/>
                  </a:lnTo>
                  <a:lnTo>
                    <a:pt x="156161" y="7116810"/>
                  </a:lnTo>
                  <a:lnTo>
                    <a:pt x="125400" y="7083327"/>
                  </a:lnTo>
                  <a:lnTo>
                    <a:pt x="97552" y="7047310"/>
                  </a:lnTo>
                  <a:lnTo>
                    <a:pt x="72804" y="7008948"/>
                  </a:lnTo>
                  <a:lnTo>
                    <a:pt x="51345" y="6968430"/>
                  </a:lnTo>
                  <a:lnTo>
                    <a:pt x="33364" y="6925945"/>
                  </a:lnTo>
                  <a:lnTo>
                    <a:pt x="19050" y="6881681"/>
                  </a:lnTo>
                  <a:lnTo>
                    <a:pt x="8592" y="6835828"/>
                  </a:lnTo>
                  <a:lnTo>
                    <a:pt x="2179" y="6788573"/>
                  </a:lnTo>
                  <a:lnTo>
                    <a:pt x="80" y="6741889"/>
                  </a:lnTo>
                  <a:lnTo>
                    <a:pt x="0" y="532864"/>
                  </a:lnTo>
                  <a:lnTo>
                    <a:pt x="668" y="505881"/>
                  </a:lnTo>
                  <a:lnTo>
                    <a:pt x="6015" y="451915"/>
                  </a:lnTo>
                  <a:lnTo>
                    <a:pt x="13394" y="412847"/>
                  </a:lnTo>
                  <a:lnTo>
                    <a:pt x="23168" y="374252"/>
                  </a:lnTo>
                  <a:lnTo>
                    <a:pt x="36979" y="337718"/>
                  </a:lnTo>
                  <a:lnTo>
                    <a:pt x="53465" y="301184"/>
                  </a:lnTo>
                  <a:lnTo>
                    <a:pt x="71759" y="267601"/>
                  </a:lnTo>
                  <a:lnTo>
                    <a:pt x="92003" y="235244"/>
                  </a:lnTo>
                  <a:lnTo>
                    <a:pt x="118234" y="198153"/>
                  </a:lnTo>
                  <a:lnTo>
                    <a:pt x="143519" y="168747"/>
                  </a:lnTo>
                  <a:lnTo>
                    <a:pt x="166186" y="146749"/>
                  </a:lnTo>
                  <a:lnTo>
                    <a:pt x="184898" y="129484"/>
                  </a:lnTo>
                  <a:lnTo>
                    <a:pt x="234896" y="90905"/>
                  </a:lnTo>
                  <a:lnTo>
                    <a:pt x="278686" y="64427"/>
                  </a:lnTo>
                  <a:lnTo>
                    <a:pt x="325282" y="42065"/>
                  </a:lnTo>
                  <a:lnTo>
                    <a:pt x="374340" y="24129"/>
                  </a:lnTo>
                  <a:lnTo>
                    <a:pt x="425519" y="10931"/>
                  </a:lnTo>
                  <a:lnTo>
                    <a:pt x="478474" y="2784"/>
                  </a:lnTo>
                  <a:lnTo>
                    <a:pt x="532864" y="0"/>
                  </a:lnTo>
                  <a:lnTo>
                    <a:pt x="3067087" y="0"/>
                  </a:lnTo>
                  <a:lnTo>
                    <a:pt x="3121383" y="2691"/>
                  </a:lnTo>
                  <a:lnTo>
                    <a:pt x="3174120" y="10620"/>
                  </a:lnTo>
                  <a:lnTo>
                    <a:pt x="3225049" y="23568"/>
                  </a:lnTo>
                  <a:lnTo>
                    <a:pt x="3258298" y="35643"/>
                  </a:lnTo>
                  <a:lnTo>
                    <a:pt x="532864" y="35643"/>
                  </a:lnTo>
                  <a:lnTo>
                    <a:pt x="485008" y="37921"/>
                  </a:lnTo>
                  <a:lnTo>
                    <a:pt x="438432" y="44617"/>
                  </a:lnTo>
                  <a:lnTo>
                    <a:pt x="393347" y="55524"/>
                  </a:lnTo>
                  <a:lnTo>
                    <a:pt x="349962" y="70437"/>
                  </a:lnTo>
                  <a:lnTo>
                    <a:pt x="308487" y="89147"/>
                  </a:lnTo>
                  <a:lnTo>
                    <a:pt x="269104" y="111448"/>
                  </a:lnTo>
                  <a:lnTo>
                    <a:pt x="232068" y="137134"/>
                  </a:lnTo>
                  <a:lnTo>
                    <a:pt x="197568" y="165998"/>
                  </a:lnTo>
                  <a:lnTo>
                    <a:pt x="165812" y="197832"/>
                  </a:lnTo>
                  <a:lnTo>
                    <a:pt x="137010" y="232430"/>
                  </a:lnTo>
                  <a:lnTo>
                    <a:pt x="111370" y="269586"/>
                  </a:lnTo>
                  <a:lnTo>
                    <a:pt x="89102" y="309092"/>
                  </a:lnTo>
                  <a:lnTo>
                    <a:pt x="70414" y="350743"/>
                  </a:lnTo>
                  <a:lnTo>
                    <a:pt x="55515" y="394330"/>
                  </a:lnTo>
                  <a:lnTo>
                    <a:pt x="44614" y="439647"/>
                  </a:lnTo>
                  <a:lnTo>
                    <a:pt x="37920" y="486488"/>
                  </a:lnTo>
                  <a:lnTo>
                    <a:pt x="35727" y="532864"/>
                  </a:lnTo>
                  <a:lnTo>
                    <a:pt x="35643" y="6741889"/>
                  </a:lnTo>
                  <a:lnTo>
                    <a:pt x="37920" y="6789751"/>
                  </a:lnTo>
                  <a:lnTo>
                    <a:pt x="44614" y="6836330"/>
                  </a:lnTo>
                  <a:lnTo>
                    <a:pt x="55515" y="6881419"/>
                  </a:lnTo>
                  <a:lnTo>
                    <a:pt x="70414" y="6924807"/>
                  </a:lnTo>
                  <a:lnTo>
                    <a:pt x="89102" y="6966287"/>
                  </a:lnTo>
                  <a:lnTo>
                    <a:pt x="111370" y="7005649"/>
                  </a:lnTo>
                  <a:lnTo>
                    <a:pt x="137010" y="7042685"/>
                  </a:lnTo>
                  <a:lnTo>
                    <a:pt x="165812" y="7077185"/>
                  </a:lnTo>
                  <a:lnTo>
                    <a:pt x="197568" y="7108941"/>
                  </a:lnTo>
                  <a:lnTo>
                    <a:pt x="232068" y="7137743"/>
                  </a:lnTo>
                  <a:lnTo>
                    <a:pt x="269104" y="7163382"/>
                  </a:lnTo>
                  <a:lnTo>
                    <a:pt x="308466" y="7185651"/>
                  </a:lnTo>
                  <a:lnTo>
                    <a:pt x="349946" y="7204339"/>
                  </a:lnTo>
                  <a:lnTo>
                    <a:pt x="393335" y="7219238"/>
                  </a:lnTo>
                  <a:lnTo>
                    <a:pt x="438423" y="7230139"/>
                  </a:lnTo>
                  <a:lnTo>
                    <a:pt x="485003" y="7236832"/>
                  </a:lnTo>
                  <a:lnTo>
                    <a:pt x="532864" y="7239110"/>
                  </a:lnTo>
                  <a:lnTo>
                    <a:pt x="3252316" y="7239110"/>
                  </a:lnTo>
                  <a:lnTo>
                    <a:pt x="3251143" y="7239606"/>
                  </a:lnTo>
                  <a:lnTo>
                    <a:pt x="3206880" y="7253920"/>
                  </a:lnTo>
                  <a:lnTo>
                    <a:pt x="3161026" y="7264378"/>
                  </a:lnTo>
                  <a:lnTo>
                    <a:pt x="3113772" y="7270791"/>
                  </a:lnTo>
                  <a:lnTo>
                    <a:pt x="3104914" y="7271189"/>
                  </a:lnTo>
                  <a:close/>
                </a:path>
                <a:path w="3598544" h="7271384">
                  <a:moveTo>
                    <a:pt x="3252316" y="7239110"/>
                  </a:moveTo>
                  <a:lnTo>
                    <a:pt x="3065305" y="7239110"/>
                  </a:lnTo>
                  <a:lnTo>
                    <a:pt x="3113167" y="7236832"/>
                  </a:lnTo>
                  <a:lnTo>
                    <a:pt x="3159746" y="7230139"/>
                  </a:lnTo>
                  <a:lnTo>
                    <a:pt x="3204835" y="7219238"/>
                  </a:lnTo>
                  <a:lnTo>
                    <a:pt x="3248224" y="7204339"/>
                  </a:lnTo>
                  <a:lnTo>
                    <a:pt x="3289704" y="7185651"/>
                  </a:lnTo>
                  <a:lnTo>
                    <a:pt x="3329066" y="7163382"/>
                  </a:lnTo>
                  <a:lnTo>
                    <a:pt x="3366101" y="7137743"/>
                  </a:lnTo>
                  <a:lnTo>
                    <a:pt x="3400602" y="7108941"/>
                  </a:lnTo>
                  <a:lnTo>
                    <a:pt x="3432357" y="7077185"/>
                  </a:lnTo>
                  <a:lnTo>
                    <a:pt x="3461159" y="7042685"/>
                  </a:lnTo>
                  <a:lnTo>
                    <a:pt x="3486799" y="7005649"/>
                  </a:lnTo>
                  <a:lnTo>
                    <a:pt x="3509067" y="6966287"/>
                  </a:lnTo>
                  <a:lnTo>
                    <a:pt x="3527755" y="6924807"/>
                  </a:lnTo>
                  <a:lnTo>
                    <a:pt x="3542654" y="6881419"/>
                  </a:lnTo>
                  <a:lnTo>
                    <a:pt x="3553555" y="6836330"/>
                  </a:lnTo>
                  <a:lnTo>
                    <a:pt x="3560249" y="6789751"/>
                  </a:lnTo>
                  <a:lnTo>
                    <a:pt x="3562526" y="6741889"/>
                  </a:lnTo>
                  <a:lnTo>
                    <a:pt x="3562526" y="532864"/>
                  </a:lnTo>
                  <a:lnTo>
                    <a:pt x="3560249" y="485002"/>
                  </a:lnTo>
                  <a:lnTo>
                    <a:pt x="3553555" y="438423"/>
                  </a:lnTo>
                  <a:lnTo>
                    <a:pt x="3542654" y="393334"/>
                  </a:lnTo>
                  <a:lnTo>
                    <a:pt x="3527755" y="349946"/>
                  </a:lnTo>
                  <a:lnTo>
                    <a:pt x="3509067" y="308466"/>
                  </a:lnTo>
                  <a:lnTo>
                    <a:pt x="3486799" y="269103"/>
                  </a:lnTo>
                  <a:lnTo>
                    <a:pt x="3461159" y="232068"/>
                  </a:lnTo>
                  <a:lnTo>
                    <a:pt x="3432357" y="197568"/>
                  </a:lnTo>
                  <a:lnTo>
                    <a:pt x="3400602" y="165812"/>
                  </a:lnTo>
                  <a:lnTo>
                    <a:pt x="3366101" y="137010"/>
                  </a:lnTo>
                  <a:lnTo>
                    <a:pt x="3329179" y="111448"/>
                  </a:lnTo>
                  <a:lnTo>
                    <a:pt x="3289683" y="89102"/>
                  </a:lnTo>
                  <a:lnTo>
                    <a:pt x="3248207" y="70414"/>
                  </a:lnTo>
                  <a:lnTo>
                    <a:pt x="3204823" y="55515"/>
                  </a:lnTo>
                  <a:lnTo>
                    <a:pt x="3159738" y="44614"/>
                  </a:lnTo>
                  <a:lnTo>
                    <a:pt x="3113162" y="37920"/>
                  </a:lnTo>
                  <a:lnTo>
                    <a:pt x="3065305" y="35643"/>
                  </a:lnTo>
                  <a:lnTo>
                    <a:pt x="3258298" y="35643"/>
                  </a:lnTo>
                  <a:lnTo>
                    <a:pt x="3320486" y="63648"/>
                  </a:lnTo>
                  <a:lnTo>
                    <a:pt x="3364494" y="90344"/>
                  </a:lnTo>
                  <a:lnTo>
                    <a:pt x="3405696" y="121186"/>
                  </a:lnTo>
                  <a:lnTo>
                    <a:pt x="3443122" y="155047"/>
                  </a:lnTo>
                  <a:lnTo>
                    <a:pt x="3468741" y="183784"/>
                  </a:lnTo>
                  <a:lnTo>
                    <a:pt x="3493022" y="213858"/>
                  </a:lnTo>
                  <a:lnTo>
                    <a:pt x="3514826" y="245937"/>
                  </a:lnTo>
                  <a:lnTo>
                    <a:pt x="3540834" y="289460"/>
                  </a:lnTo>
                  <a:lnTo>
                    <a:pt x="3562081" y="337049"/>
                  </a:lnTo>
                  <a:lnTo>
                    <a:pt x="3575001" y="374252"/>
                  </a:lnTo>
                  <a:lnTo>
                    <a:pt x="3584775" y="412847"/>
                  </a:lnTo>
                  <a:lnTo>
                    <a:pt x="3592154" y="451664"/>
                  </a:lnTo>
                  <a:lnTo>
                    <a:pt x="3597501" y="505129"/>
                  </a:lnTo>
                  <a:lnTo>
                    <a:pt x="3598169" y="532864"/>
                  </a:lnTo>
                  <a:lnTo>
                    <a:pt x="3598089" y="6741889"/>
                  </a:lnTo>
                  <a:lnTo>
                    <a:pt x="3595990" y="6788573"/>
                  </a:lnTo>
                  <a:lnTo>
                    <a:pt x="3589576" y="6835828"/>
                  </a:lnTo>
                  <a:lnTo>
                    <a:pt x="3579119" y="6881681"/>
                  </a:lnTo>
                  <a:lnTo>
                    <a:pt x="3564805" y="6925945"/>
                  </a:lnTo>
                  <a:lnTo>
                    <a:pt x="3546824" y="6968430"/>
                  </a:lnTo>
                  <a:lnTo>
                    <a:pt x="3525365" y="7008948"/>
                  </a:lnTo>
                  <a:lnTo>
                    <a:pt x="3500617" y="7047310"/>
                  </a:lnTo>
                  <a:lnTo>
                    <a:pt x="3472769" y="7083327"/>
                  </a:lnTo>
                  <a:lnTo>
                    <a:pt x="3442008" y="7116810"/>
                  </a:lnTo>
                  <a:lnTo>
                    <a:pt x="3408525" y="7147570"/>
                  </a:lnTo>
                  <a:lnTo>
                    <a:pt x="3372509" y="7175418"/>
                  </a:lnTo>
                  <a:lnTo>
                    <a:pt x="3334147" y="7200167"/>
                  </a:lnTo>
                  <a:lnTo>
                    <a:pt x="3293629" y="7221625"/>
                  </a:lnTo>
                  <a:lnTo>
                    <a:pt x="3252316" y="7239110"/>
                  </a:lnTo>
                  <a:close/>
                </a:path>
              </a:pathLst>
            </a:custGeom>
            <a:solidFill>
              <a:srgbClr val="54545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1284039" y="665733"/>
            <a:ext cx="3276600" cy="74993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>
                <a:latin typeface="Arial"/>
                <a:cs typeface="Arial"/>
              </a:rPr>
              <a:t>Tools</a:t>
            </a:r>
            <a:r>
              <a:rPr dirty="0" spc="-90">
                <a:latin typeface="Arial"/>
                <a:cs typeface="Arial"/>
              </a:rPr>
              <a:t> </a:t>
            </a:r>
            <a:r>
              <a:rPr dirty="0" spc="-5">
                <a:latin typeface="Arial"/>
                <a:cs typeface="Arial"/>
              </a:rPr>
              <a:t>Used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582915" y="2249677"/>
            <a:ext cx="10305415" cy="783145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3350" spc="-15" b="1">
                <a:latin typeface="Tahoma"/>
                <a:cs typeface="Tahoma"/>
              </a:rPr>
              <a:t>Software</a:t>
            </a:r>
            <a:r>
              <a:rPr dirty="0" sz="3350" spc="-120" b="1">
                <a:latin typeface="Tahoma"/>
                <a:cs typeface="Tahoma"/>
              </a:rPr>
              <a:t> </a:t>
            </a:r>
            <a:r>
              <a:rPr dirty="0" sz="3350" spc="15" b="1">
                <a:latin typeface="Tahoma"/>
                <a:cs typeface="Tahoma"/>
              </a:rPr>
              <a:t>Requirements</a:t>
            </a:r>
            <a:r>
              <a:rPr dirty="0" sz="3350" spc="-120" b="1">
                <a:latin typeface="Tahoma"/>
                <a:cs typeface="Tahoma"/>
              </a:rPr>
              <a:t> </a:t>
            </a:r>
            <a:r>
              <a:rPr dirty="0" sz="3350" spc="-254" b="1">
                <a:latin typeface="Tahoma"/>
                <a:cs typeface="Tahoma"/>
              </a:rPr>
              <a:t>:</a:t>
            </a:r>
            <a:endParaRPr sz="3350">
              <a:latin typeface="Tahoma"/>
              <a:cs typeface="Tahoma"/>
            </a:endParaRPr>
          </a:p>
          <a:p>
            <a:pPr marL="445770">
              <a:lnSpc>
                <a:spcPct val="100000"/>
              </a:lnSpc>
              <a:spcBef>
                <a:spcPts val="2605"/>
              </a:spcBef>
            </a:pPr>
            <a:r>
              <a:rPr dirty="0" sz="2800" spc="-5" b="1">
                <a:latin typeface="Arial"/>
                <a:cs typeface="Arial"/>
              </a:rPr>
              <a:t>Google</a:t>
            </a:r>
            <a:r>
              <a:rPr dirty="0" sz="2800" spc="-40" b="1">
                <a:latin typeface="Arial"/>
                <a:cs typeface="Arial"/>
              </a:rPr>
              <a:t> </a:t>
            </a:r>
            <a:r>
              <a:rPr dirty="0" sz="2800" spc="-5" b="1">
                <a:latin typeface="Arial"/>
                <a:cs typeface="Arial"/>
              </a:rPr>
              <a:t>Collaboratory</a:t>
            </a:r>
            <a:endParaRPr sz="2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900">
              <a:latin typeface="Arial"/>
              <a:cs typeface="Arial"/>
            </a:endParaRPr>
          </a:p>
          <a:p>
            <a:pPr marL="570865" marR="5080" indent="59690">
              <a:lnSpc>
                <a:spcPct val="114599"/>
              </a:lnSpc>
              <a:tabLst>
                <a:tab pos="2475865" algn="l"/>
                <a:tab pos="7180580" algn="l"/>
              </a:tabLst>
            </a:pPr>
            <a:r>
              <a:rPr dirty="0" sz="2400" spc="5" b="1">
                <a:latin typeface="Arial"/>
                <a:cs typeface="Arial"/>
              </a:rPr>
              <a:t>Colaboratory</a:t>
            </a:r>
            <a:r>
              <a:rPr dirty="0" sz="2400" spc="25" b="1">
                <a:latin typeface="Arial"/>
                <a:cs typeface="Arial"/>
              </a:rPr>
              <a:t> </a:t>
            </a:r>
            <a:r>
              <a:rPr dirty="0" sz="2400" spc="5" b="1">
                <a:latin typeface="Arial"/>
                <a:cs typeface="Arial"/>
              </a:rPr>
              <a:t>is</a:t>
            </a:r>
            <a:r>
              <a:rPr dirty="0" sz="2400" spc="30" b="1">
                <a:latin typeface="Arial"/>
                <a:cs typeface="Arial"/>
              </a:rPr>
              <a:t> </a:t>
            </a:r>
            <a:r>
              <a:rPr dirty="0" sz="2400" b="1">
                <a:latin typeface="Arial"/>
                <a:cs typeface="Arial"/>
              </a:rPr>
              <a:t>a</a:t>
            </a:r>
            <a:r>
              <a:rPr dirty="0" sz="2400" spc="30" b="1">
                <a:latin typeface="Arial"/>
                <a:cs typeface="Arial"/>
              </a:rPr>
              <a:t> </a:t>
            </a:r>
            <a:r>
              <a:rPr dirty="0" sz="2400" spc="5" b="1">
                <a:latin typeface="Arial"/>
                <a:cs typeface="Arial"/>
              </a:rPr>
              <a:t>Data</a:t>
            </a:r>
            <a:r>
              <a:rPr dirty="0" sz="2400" spc="30" b="1">
                <a:latin typeface="Arial"/>
                <a:cs typeface="Arial"/>
              </a:rPr>
              <a:t> </a:t>
            </a:r>
            <a:r>
              <a:rPr dirty="0" sz="2400" spc="5" b="1">
                <a:latin typeface="Arial"/>
                <a:cs typeface="Arial"/>
              </a:rPr>
              <a:t>Snalysis</a:t>
            </a:r>
            <a:r>
              <a:rPr dirty="0" sz="2400" spc="30" b="1">
                <a:latin typeface="Arial"/>
                <a:cs typeface="Arial"/>
              </a:rPr>
              <a:t> </a:t>
            </a:r>
            <a:r>
              <a:rPr dirty="0" sz="2400" spc="5" b="1">
                <a:latin typeface="Arial"/>
                <a:cs typeface="Arial"/>
              </a:rPr>
              <a:t>and</a:t>
            </a:r>
            <a:r>
              <a:rPr dirty="0" sz="2400" spc="30" b="1">
                <a:latin typeface="Arial"/>
                <a:cs typeface="Arial"/>
              </a:rPr>
              <a:t> </a:t>
            </a:r>
            <a:r>
              <a:rPr dirty="0" sz="2400" spc="5" b="1">
                <a:latin typeface="Arial"/>
                <a:cs typeface="Arial"/>
              </a:rPr>
              <a:t>Machine</a:t>
            </a:r>
            <a:r>
              <a:rPr dirty="0" sz="2400" spc="30" b="1">
                <a:latin typeface="Arial"/>
                <a:cs typeface="Arial"/>
              </a:rPr>
              <a:t> </a:t>
            </a:r>
            <a:r>
              <a:rPr dirty="0" sz="2400" spc="5" b="1">
                <a:latin typeface="Arial"/>
                <a:cs typeface="Arial"/>
              </a:rPr>
              <a:t>Learning</a:t>
            </a:r>
            <a:r>
              <a:rPr dirty="0" sz="2400" spc="30" b="1">
                <a:latin typeface="Arial"/>
                <a:cs typeface="Arial"/>
              </a:rPr>
              <a:t> </a:t>
            </a:r>
            <a:r>
              <a:rPr dirty="0" sz="2400" spc="5">
                <a:latin typeface="Arial MT"/>
                <a:cs typeface="Arial MT"/>
              </a:rPr>
              <a:t>tool</a:t>
            </a:r>
            <a:r>
              <a:rPr dirty="0" sz="2400" spc="30">
                <a:latin typeface="Arial MT"/>
                <a:cs typeface="Arial MT"/>
              </a:rPr>
              <a:t> </a:t>
            </a:r>
            <a:r>
              <a:rPr dirty="0" sz="2400" spc="5">
                <a:latin typeface="Arial MT"/>
                <a:cs typeface="Arial MT"/>
              </a:rPr>
              <a:t>that </a:t>
            </a:r>
            <a:r>
              <a:rPr dirty="0" sz="2400" spc="10">
                <a:latin typeface="Arial MT"/>
                <a:cs typeface="Arial MT"/>
              </a:rPr>
              <a:t> </a:t>
            </a:r>
            <a:r>
              <a:rPr dirty="0" sz="2400" spc="5">
                <a:latin typeface="Arial MT"/>
                <a:cs typeface="Arial MT"/>
              </a:rPr>
              <a:t>allows</a:t>
            </a:r>
            <a:r>
              <a:rPr dirty="0" sz="2400" spc="30">
                <a:latin typeface="Arial MT"/>
                <a:cs typeface="Arial MT"/>
              </a:rPr>
              <a:t> </a:t>
            </a:r>
            <a:r>
              <a:rPr dirty="0" sz="2400" spc="5">
                <a:latin typeface="Arial MT"/>
                <a:cs typeface="Arial MT"/>
              </a:rPr>
              <a:t>you</a:t>
            </a:r>
            <a:r>
              <a:rPr dirty="0" sz="2400" spc="30">
                <a:latin typeface="Arial MT"/>
                <a:cs typeface="Arial MT"/>
              </a:rPr>
              <a:t> </a:t>
            </a:r>
            <a:r>
              <a:rPr dirty="0" sz="2400" spc="5">
                <a:latin typeface="Arial MT"/>
                <a:cs typeface="Arial MT"/>
              </a:rPr>
              <a:t>to</a:t>
            </a:r>
            <a:r>
              <a:rPr dirty="0" sz="2400" spc="30">
                <a:latin typeface="Arial MT"/>
                <a:cs typeface="Arial MT"/>
              </a:rPr>
              <a:t> </a:t>
            </a:r>
            <a:r>
              <a:rPr dirty="0" sz="2400" spc="5">
                <a:latin typeface="Arial MT"/>
                <a:cs typeface="Arial MT"/>
              </a:rPr>
              <a:t>combine</a:t>
            </a:r>
            <a:r>
              <a:rPr dirty="0" sz="2400" spc="30">
                <a:latin typeface="Arial MT"/>
                <a:cs typeface="Arial MT"/>
              </a:rPr>
              <a:t> </a:t>
            </a:r>
            <a:r>
              <a:rPr dirty="0" sz="2400" spc="5">
                <a:latin typeface="Arial MT"/>
                <a:cs typeface="Arial MT"/>
              </a:rPr>
              <a:t>executable</a:t>
            </a:r>
            <a:r>
              <a:rPr dirty="0" sz="2400" spc="30">
                <a:latin typeface="Arial MT"/>
                <a:cs typeface="Arial MT"/>
              </a:rPr>
              <a:t> </a:t>
            </a:r>
            <a:r>
              <a:rPr dirty="0" sz="2400" spc="5">
                <a:latin typeface="Arial MT"/>
                <a:cs typeface="Arial MT"/>
              </a:rPr>
              <a:t>Python</a:t>
            </a:r>
            <a:r>
              <a:rPr dirty="0" sz="2400" spc="30">
                <a:latin typeface="Arial MT"/>
                <a:cs typeface="Arial MT"/>
              </a:rPr>
              <a:t> </a:t>
            </a:r>
            <a:r>
              <a:rPr dirty="0" sz="2400" spc="5">
                <a:latin typeface="Arial MT"/>
                <a:cs typeface="Arial MT"/>
              </a:rPr>
              <a:t>code</a:t>
            </a:r>
            <a:r>
              <a:rPr dirty="0" sz="2400" spc="35">
                <a:latin typeface="Arial MT"/>
                <a:cs typeface="Arial MT"/>
              </a:rPr>
              <a:t> </a:t>
            </a:r>
            <a:r>
              <a:rPr dirty="0" sz="2400" spc="5">
                <a:latin typeface="Arial MT"/>
                <a:cs typeface="Arial MT"/>
              </a:rPr>
              <a:t>and</a:t>
            </a:r>
            <a:r>
              <a:rPr dirty="0" sz="2400" spc="30">
                <a:latin typeface="Arial MT"/>
                <a:cs typeface="Arial MT"/>
              </a:rPr>
              <a:t> </a:t>
            </a:r>
            <a:r>
              <a:rPr dirty="0" sz="2400" spc="5">
                <a:latin typeface="Arial MT"/>
                <a:cs typeface="Arial MT"/>
              </a:rPr>
              <a:t>rich</a:t>
            </a:r>
            <a:r>
              <a:rPr dirty="0" sz="2400" spc="30">
                <a:latin typeface="Arial MT"/>
                <a:cs typeface="Arial MT"/>
              </a:rPr>
              <a:t> </a:t>
            </a:r>
            <a:r>
              <a:rPr dirty="0" sz="2400" spc="5">
                <a:latin typeface="Arial MT"/>
                <a:cs typeface="Arial MT"/>
              </a:rPr>
              <a:t>text</a:t>
            </a:r>
            <a:r>
              <a:rPr dirty="0" sz="2400" spc="30">
                <a:latin typeface="Arial MT"/>
                <a:cs typeface="Arial MT"/>
              </a:rPr>
              <a:t> </a:t>
            </a:r>
            <a:r>
              <a:rPr dirty="0" sz="2400" spc="5">
                <a:latin typeface="Arial MT"/>
                <a:cs typeface="Arial MT"/>
              </a:rPr>
              <a:t>along</a:t>
            </a:r>
            <a:r>
              <a:rPr dirty="0" sz="2400" spc="30">
                <a:latin typeface="Arial MT"/>
                <a:cs typeface="Arial MT"/>
              </a:rPr>
              <a:t> </a:t>
            </a:r>
            <a:r>
              <a:rPr dirty="0" sz="2400" spc="5">
                <a:latin typeface="Arial MT"/>
                <a:cs typeface="Arial MT"/>
              </a:rPr>
              <a:t>with </a:t>
            </a:r>
            <a:r>
              <a:rPr dirty="0" sz="2400" spc="10">
                <a:latin typeface="Arial MT"/>
                <a:cs typeface="Arial MT"/>
              </a:rPr>
              <a:t> </a:t>
            </a:r>
            <a:r>
              <a:rPr dirty="0" sz="2400" spc="5">
                <a:latin typeface="Arial MT"/>
                <a:cs typeface="Arial MT"/>
              </a:rPr>
              <a:t>charts,</a:t>
            </a:r>
            <a:r>
              <a:rPr dirty="0" sz="2400" spc="30">
                <a:latin typeface="Arial MT"/>
                <a:cs typeface="Arial MT"/>
              </a:rPr>
              <a:t> </a:t>
            </a:r>
            <a:r>
              <a:rPr dirty="0" sz="2400" spc="5">
                <a:latin typeface="Arial MT"/>
                <a:cs typeface="Arial MT"/>
              </a:rPr>
              <a:t>images,</a:t>
            </a:r>
            <a:r>
              <a:rPr dirty="0" sz="2400" spc="30">
                <a:latin typeface="Arial MT"/>
                <a:cs typeface="Arial MT"/>
              </a:rPr>
              <a:t> </a:t>
            </a:r>
            <a:r>
              <a:rPr dirty="0" sz="2400" spc="5">
                <a:latin typeface="Arial MT"/>
                <a:cs typeface="Arial MT"/>
              </a:rPr>
              <a:t>HTML,</a:t>
            </a:r>
            <a:r>
              <a:rPr dirty="0" sz="2400" spc="30">
                <a:latin typeface="Arial MT"/>
                <a:cs typeface="Arial MT"/>
              </a:rPr>
              <a:t> </a:t>
            </a:r>
            <a:r>
              <a:rPr dirty="0" sz="2400" spc="5">
                <a:latin typeface="Arial MT"/>
                <a:cs typeface="Arial MT"/>
              </a:rPr>
              <a:t>LaTeX</a:t>
            </a:r>
            <a:r>
              <a:rPr dirty="0" sz="2400" spc="35">
                <a:latin typeface="Arial MT"/>
                <a:cs typeface="Arial MT"/>
              </a:rPr>
              <a:t> </a:t>
            </a:r>
            <a:r>
              <a:rPr dirty="0" sz="2400" spc="5">
                <a:latin typeface="Arial MT"/>
                <a:cs typeface="Arial MT"/>
              </a:rPr>
              <a:t>and</a:t>
            </a:r>
            <a:r>
              <a:rPr dirty="0" sz="2400" spc="30">
                <a:latin typeface="Arial MT"/>
                <a:cs typeface="Arial MT"/>
              </a:rPr>
              <a:t> </a:t>
            </a:r>
            <a:r>
              <a:rPr dirty="0" sz="2400" spc="5">
                <a:latin typeface="Arial MT"/>
                <a:cs typeface="Arial MT"/>
              </a:rPr>
              <a:t>more</a:t>
            </a:r>
            <a:r>
              <a:rPr dirty="0" sz="2400" spc="30">
                <a:latin typeface="Arial MT"/>
                <a:cs typeface="Arial MT"/>
              </a:rPr>
              <a:t> </a:t>
            </a:r>
            <a:r>
              <a:rPr dirty="0" sz="2400" spc="5">
                <a:latin typeface="Arial MT"/>
                <a:cs typeface="Arial MT"/>
              </a:rPr>
              <a:t>into</a:t>
            </a:r>
            <a:r>
              <a:rPr dirty="0" sz="2400" spc="35">
                <a:latin typeface="Arial MT"/>
                <a:cs typeface="Arial MT"/>
              </a:rPr>
              <a:t> </a:t>
            </a:r>
            <a:r>
              <a:rPr dirty="0" sz="2400">
                <a:latin typeface="Arial MT"/>
                <a:cs typeface="Arial MT"/>
              </a:rPr>
              <a:t>a</a:t>
            </a:r>
            <a:r>
              <a:rPr dirty="0" sz="2400" spc="30">
                <a:latin typeface="Arial MT"/>
                <a:cs typeface="Arial MT"/>
              </a:rPr>
              <a:t> </a:t>
            </a:r>
            <a:r>
              <a:rPr dirty="0" sz="2400" spc="5">
                <a:latin typeface="Arial MT"/>
                <a:cs typeface="Arial MT"/>
              </a:rPr>
              <a:t>single</a:t>
            </a:r>
            <a:r>
              <a:rPr dirty="0" sz="2400" spc="30">
                <a:latin typeface="Arial MT"/>
                <a:cs typeface="Arial MT"/>
              </a:rPr>
              <a:t> </a:t>
            </a:r>
            <a:r>
              <a:rPr dirty="0" sz="2400" spc="5">
                <a:latin typeface="Arial MT"/>
                <a:cs typeface="Arial MT"/>
              </a:rPr>
              <a:t>document</a:t>
            </a:r>
            <a:r>
              <a:rPr dirty="0" sz="2400" spc="30">
                <a:latin typeface="Arial MT"/>
                <a:cs typeface="Arial MT"/>
              </a:rPr>
              <a:t> </a:t>
            </a:r>
            <a:r>
              <a:rPr dirty="0" sz="2400" spc="5">
                <a:latin typeface="Arial MT"/>
                <a:cs typeface="Arial MT"/>
              </a:rPr>
              <a:t>stored </a:t>
            </a:r>
            <a:r>
              <a:rPr dirty="0" sz="2400" spc="10">
                <a:latin typeface="Arial MT"/>
                <a:cs typeface="Arial MT"/>
              </a:rPr>
              <a:t> </a:t>
            </a:r>
            <a:r>
              <a:rPr dirty="0" sz="2400" spc="5">
                <a:latin typeface="Arial MT"/>
                <a:cs typeface="Arial MT"/>
              </a:rPr>
              <a:t>in</a:t>
            </a:r>
            <a:r>
              <a:rPr dirty="0" sz="2400" spc="25">
                <a:latin typeface="Arial MT"/>
                <a:cs typeface="Arial MT"/>
              </a:rPr>
              <a:t> </a:t>
            </a:r>
            <a:r>
              <a:rPr dirty="0" sz="2400" spc="5">
                <a:latin typeface="Arial MT"/>
                <a:cs typeface="Arial MT"/>
              </a:rPr>
              <a:t>Google</a:t>
            </a:r>
            <a:r>
              <a:rPr dirty="0" sz="2400" spc="30">
                <a:latin typeface="Arial MT"/>
                <a:cs typeface="Arial MT"/>
              </a:rPr>
              <a:t> </a:t>
            </a:r>
            <a:r>
              <a:rPr dirty="0" sz="2400" spc="5">
                <a:latin typeface="Arial MT"/>
                <a:cs typeface="Arial MT"/>
              </a:rPr>
              <a:t>Drive.</a:t>
            </a:r>
            <a:r>
              <a:rPr dirty="0" sz="2400" spc="30">
                <a:latin typeface="Arial MT"/>
                <a:cs typeface="Arial MT"/>
              </a:rPr>
              <a:t> </a:t>
            </a:r>
            <a:r>
              <a:rPr dirty="0" sz="2400" spc="5" b="1">
                <a:latin typeface="Arial"/>
                <a:cs typeface="Arial"/>
              </a:rPr>
              <a:t>It</a:t>
            </a:r>
            <a:r>
              <a:rPr dirty="0" sz="2400" spc="30" b="1">
                <a:latin typeface="Arial"/>
                <a:cs typeface="Arial"/>
              </a:rPr>
              <a:t> </a:t>
            </a:r>
            <a:r>
              <a:rPr dirty="0" sz="2400" spc="5" b="1">
                <a:latin typeface="Arial"/>
                <a:cs typeface="Arial"/>
              </a:rPr>
              <a:t>connects</a:t>
            </a:r>
            <a:r>
              <a:rPr dirty="0" sz="2400" spc="30" b="1">
                <a:latin typeface="Arial"/>
                <a:cs typeface="Arial"/>
              </a:rPr>
              <a:t> </a:t>
            </a:r>
            <a:r>
              <a:rPr dirty="0" sz="2400" spc="5" b="1">
                <a:latin typeface="Arial"/>
                <a:cs typeface="Arial"/>
              </a:rPr>
              <a:t>to</a:t>
            </a:r>
            <a:r>
              <a:rPr dirty="0" sz="2400" spc="25" b="1">
                <a:latin typeface="Arial"/>
                <a:cs typeface="Arial"/>
              </a:rPr>
              <a:t> </a:t>
            </a:r>
            <a:r>
              <a:rPr dirty="0" sz="2400" spc="5" b="1">
                <a:latin typeface="Arial"/>
                <a:cs typeface="Arial"/>
              </a:rPr>
              <a:t>powerful</a:t>
            </a:r>
            <a:r>
              <a:rPr dirty="0" sz="2400" spc="30" b="1">
                <a:latin typeface="Arial"/>
                <a:cs typeface="Arial"/>
              </a:rPr>
              <a:t> </a:t>
            </a:r>
            <a:r>
              <a:rPr dirty="0" sz="2400" spc="5" b="1">
                <a:latin typeface="Arial"/>
                <a:cs typeface="Arial"/>
              </a:rPr>
              <a:t>Google</a:t>
            </a:r>
            <a:r>
              <a:rPr dirty="0" sz="2400" spc="30" b="1">
                <a:latin typeface="Arial"/>
                <a:cs typeface="Arial"/>
              </a:rPr>
              <a:t> </a:t>
            </a:r>
            <a:r>
              <a:rPr dirty="0" sz="2400" spc="5" b="1">
                <a:latin typeface="Arial"/>
                <a:cs typeface="Arial"/>
              </a:rPr>
              <a:t>Cloud</a:t>
            </a:r>
            <a:r>
              <a:rPr dirty="0" sz="2400" spc="30" b="1">
                <a:latin typeface="Arial"/>
                <a:cs typeface="Arial"/>
              </a:rPr>
              <a:t> </a:t>
            </a:r>
            <a:r>
              <a:rPr dirty="0" sz="2400" spc="5" b="1">
                <a:latin typeface="Arial"/>
                <a:cs typeface="Arial"/>
              </a:rPr>
              <a:t>Platform </a:t>
            </a:r>
            <a:r>
              <a:rPr dirty="0" sz="2400" spc="10" b="1">
                <a:latin typeface="Arial"/>
                <a:cs typeface="Arial"/>
              </a:rPr>
              <a:t> </a:t>
            </a:r>
            <a:r>
              <a:rPr dirty="0" sz="2400" spc="5" b="1">
                <a:latin typeface="Arial"/>
                <a:cs typeface="Arial"/>
              </a:rPr>
              <a:t>runtimes</a:t>
            </a:r>
            <a:r>
              <a:rPr dirty="0" sz="2400" spc="30" b="1">
                <a:latin typeface="Arial"/>
                <a:cs typeface="Arial"/>
              </a:rPr>
              <a:t> </a:t>
            </a:r>
            <a:r>
              <a:rPr dirty="0" sz="2400" spc="5" b="1">
                <a:latin typeface="Arial"/>
                <a:cs typeface="Arial"/>
              </a:rPr>
              <a:t>and</a:t>
            </a:r>
            <a:r>
              <a:rPr dirty="0" sz="2400" spc="30" b="1">
                <a:latin typeface="Arial"/>
                <a:cs typeface="Arial"/>
              </a:rPr>
              <a:t> </a:t>
            </a:r>
            <a:r>
              <a:rPr dirty="0" sz="2400" spc="5" b="1">
                <a:latin typeface="Arial"/>
                <a:cs typeface="Arial"/>
              </a:rPr>
              <a:t>enables</a:t>
            </a:r>
            <a:r>
              <a:rPr dirty="0" sz="2400" spc="30" b="1">
                <a:latin typeface="Arial"/>
                <a:cs typeface="Arial"/>
              </a:rPr>
              <a:t> </a:t>
            </a:r>
            <a:r>
              <a:rPr dirty="0" sz="2400" spc="5" b="1">
                <a:latin typeface="Arial"/>
                <a:cs typeface="Arial"/>
              </a:rPr>
              <a:t>you</a:t>
            </a:r>
            <a:r>
              <a:rPr dirty="0" sz="2400" spc="30" b="1">
                <a:latin typeface="Arial"/>
                <a:cs typeface="Arial"/>
              </a:rPr>
              <a:t> </a:t>
            </a:r>
            <a:r>
              <a:rPr dirty="0" sz="2400" spc="5" b="1">
                <a:latin typeface="Arial"/>
                <a:cs typeface="Arial"/>
              </a:rPr>
              <a:t>to</a:t>
            </a:r>
            <a:r>
              <a:rPr dirty="0" sz="2400" spc="30" b="1">
                <a:latin typeface="Arial"/>
                <a:cs typeface="Arial"/>
              </a:rPr>
              <a:t> </a:t>
            </a:r>
            <a:r>
              <a:rPr dirty="0" sz="2400" spc="5" b="1">
                <a:latin typeface="Arial"/>
                <a:cs typeface="Arial"/>
              </a:rPr>
              <a:t>easily</a:t>
            </a:r>
            <a:r>
              <a:rPr dirty="0" sz="2400" spc="30" b="1">
                <a:latin typeface="Arial"/>
                <a:cs typeface="Arial"/>
              </a:rPr>
              <a:t> </a:t>
            </a:r>
            <a:r>
              <a:rPr dirty="0" sz="2400" spc="5" b="1">
                <a:latin typeface="Arial"/>
                <a:cs typeface="Arial"/>
              </a:rPr>
              <a:t>share</a:t>
            </a:r>
            <a:r>
              <a:rPr dirty="0" sz="2400" spc="30" b="1">
                <a:latin typeface="Arial"/>
                <a:cs typeface="Arial"/>
              </a:rPr>
              <a:t> </a:t>
            </a:r>
            <a:r>
              <a:rPr dirty="0" sz="2400" spc="5" b="1">
                <a:latin typeface="Arial"/>
                <a:cs typeface="Arial"/>
              </a:rPr>
              <a:t>your</a:t>
            </a:r>
            <a:r>
              <a:rPr dirty="0" sz="2400" spc="30" b="1">
                <a:latin typeface="Arial"/>
                <a:cs typeface="Arial"/>
              </a:rPr>
              <a:t> </a:t>
            </a:r>
            <a:r>
              <a:rPr dirty="0" sz="2400" spc="5" b="1">
                <a:latin typeface="Arial"/>
                <a:cs typeface="Arial"/>
              </a:rPr>
              <a:t>work</a:t>
            </a:r>
            <a:r>
              <a:rPr dirty="0" sz="2400" spc="30" b="1">
                <a:latin typeface="Arial"/>
                <a:cs typeface="Arial"/>
              </a:rPr>
              <a:t> </a:t>
            </a:r>
            <a:r>
              <a:rPr dirty="0" sz="2400" b="1">
                <a:latin typeface="Arial"/>
                <a:cs typeface="Arial"/>
              </a:rPr>
              <a:t>a</a:t>
            </a:r>
            <a:r>
              <a:rPr dirty="0" sz="2400" spc="30" b="1">
                <a:latin typeface="Arial"/>
                <a:cs typeface="Arial"/>
              </a:rPr>
              <a:t> </a:t>
            </a:r>
            <a:r>
              <a:rPr dirty="0" sz="2400" spc="5" b="1">
                <a:latin typeface="Arial"/>
                <a:cs typeface="Arial"/>
              </a:rPr>
              <a:t>collaborate </a:t>
            </a:r>
            <a:r>
              <a:rPr dirty="0" sz="2400" spc="10" b="1">
                <a:latin typeface="Arial"/>
                <a:cs typeface="Arial"/>
              </a:rPr>
              <a:t> </a:t>
            </a:r>
            <a:r>
              <a:rPr dirty="0" sz="2400" spc="5" b="1">
                <a:latin typeface="Arial"/>
                <a:cs typeface="Arial"/>
              </a:rPr>
              <a:t>with</a:t>
            </a:r>
            <a:r>
              <a:rPr dirty="0" sz="2400" spc="35" b="1">
                <a:latin typeface="Arial"/>
                <a:cs typeface="Arial"/>
              </a:rPr>
              <a:t> </a:t>
            </a:r>
            <a:r>
              <a:rPr dirty="0" sz="2400" spc="5" b="1">
                <a:latin typeface="Arial"/>
                <a:cs typeface="Arial"/>
              </a:rPr>
              <a:t>others.	</a:t>
            </a:r>
            <a:r>
              <a:rPr dirty="0" sz="2400" spc="5">
                <a:latin typeface="Arial MT"/>
                <a:cs typeface="Arial MT"/>
              </a:rPr>
              <a:t>It</a:t>
            </a:r>
            <a:r>
              <a:rPr dirty="0" sz="2400" spc="30">
                <a:latin typeface="Arial MT"/>
                <a:cs typeface="Arial MT"/>
              </a:rPr>
              <a:t> </a:t>
            </a:r>
            <a:r>
              <a:rPr dirty="0" sz="2400" spc="5">
                <a:latin typeface="Arial MT"/>
                <a:cs typeface="Arial MT"/>
              </a:rPr>
              <a:t>is</a:t>
            </a:r>
            <a:r>
              <a:rPr dirty="0" sz="2400" spc="30">
                <a:latin typeface="Arial MT"/>
                <a:cs typeface="Arial MT"/>
              </a:rPr>
              <a:t> </a:t>
            </a:r>
            <a:r>
              <a:rPr dirty="0" sz="2400" spc="5">
                <a:latin typeface="Arial MT"/>
                <a:cs typeface="Arial MT"/>
              </a:rPr>
              <a:t>Used</a:t>
            </a:r>
            <a:r>
              <a:rPr dirty="0" sz="2400" spc="30">
                <a:latin typeface="Arial MT"/>
                <a:cs typeface="Arial MT"/>
              </a:rPr>
              <a:t> </a:t>
            </a:r>
            <a:r>
              <a:rPr dirty="0" sz="2400" spc="5">
                <a:latin typeface="Arial MT"/>
                <a:cs typeface="Arial MT"/>
              </a:rPr>
              <a:t>here</a:t>
            </a:r>
            <a:r>
              <a:rPr dirty="0" sz="2400" spc="30">
                <a:latin typeface="Arial MT"/>
                <a:cs typeface="Arial MT"/>
              </a:rPr>
              <a:t> </a:t>
            </a:r>
            <a:r>
              <a:rPr dirty="0" sz="2400" spc="5">
                <a:latin typeface="Arial MT"/>
                <a:cs typeface="Arial MT"/>
              </a:rPr>
              <a:t>to</a:t>
            </a:r>
            <a:r>
              <a:rPr dirty="0" sz="2400" spc="30">
                <a:latin typeface="Arial MT"/>
                <a:cs typeface="Arial MT"/>
              </a:rPr>
              <a:t> </a:t>
            </a:r>
            <a:r>
              <a:rPr dirty="0" sz="2400" spc="5" b="1">
                <a:latin typeface="Arial"/>
                <a:cs typeface="Arial"/>
              </a:rPr>
              <a:t>Train</a:t>
            </a:r>
            <a:r>
              <a:rPr dirty="0" sz="2400" spc="30" b="1">
                <a:latin typeface="Arial"/>
                <a:cs typeface="Arial"/>
              </a:rPr>
              <a:t> </a:t>
            </a:r>
            <a:r>
              <a:rPr dirty="0" sz="2400" spc="5" b="1">
                <a:latin typeface="Arial"/>
                <a:cs typeface="Arial"/>
              </a:rPr>
              <a:t>and</a:t>
            </a:r>
            <a:r>
              <a:rPr dirty="0" sz="2400" spc="30" b="1">
                <a:latin typeface="Arial"/>
                <a:cs typeface="Arial"/>
              </a:rPr>
              <a:t> </a:t>
            </a:r>
            <a:r>
              <a:rPr dirty="0" sz="2400" spc="5" b="1">
                <a:latin typeface="Arial"/>
                <a:cs typeface="Arial"/>
              </a:rPr>
              <a:t>Test	</a:t>
            </a:r>
            <a:r>
              <a:rPr dirty="0" sz="2400" spc="5">
                <a:latin typeface="Arial MT"/>
                <a:cs typeface="Arial MT"/>
              </a:rPr>
              <a:t>ML</a:t>
            </a:r>
            <a:r>
              <a:rPr dirty="0" sz="2400" spc="25">
                <a:latin typeface="Arial MT"/>
                <a:cs typeface="Arial MT"/>
              </a:rPr>
              <a:t> </a:t>
            </a:r>
            <a:r>
              <a:rPr dirty="0" sz="2400" spc="5">
                <a:latin typeface="Arial MT"/>
                <a:cs typeface="Arial MT"/>
              </a:rPr>
              <a:t>Models.</a:t>
            </a:r>
            <a:endParaRPr sz="24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3150">
              <a:latin typeface="Arial MT"/>
              <a:cs typeface="Arial MT"/>
            </a:endParaRPr>
          </a:p>
          <a:p>
            <a:pPr marL="445770">
              <a:lnSpc>
                <a:spcPct val="100000"/>
              </a:lnSpc>
            </a:pPr>
            <a:r>
              <a:rPr dirty="0" sz="2900" spc="-5" b="1">
                <a:latin typeface="Arial"/>
                <a:cs typeface="Arial"/>
              </a:rPr>
              <a:t>Custom</a:t>
            </a:r>
            <a:r>
              <a:rPr dirty="0" sz="2900" spc="-20" b="1">
                <a:latin typeface="Arial"/>
                <a:cs typeface="Arial"/>
              </a:rPr>
              <a:t> </a:t>
            </a:r>
            <a:r>
              <a:rPr dirty="0" sz="2900" spc="-5" b="1">
                <a:latin typeface="Arial"/>
                <a:cs typeface="Arial"/>
              </a:rPr>
              <a:t>Designed</a:t>
            </a:r>
            <a:r>
              <a:rPr dirty="0" sz="2900" spc="-15" b="1">
                <a:latin typeface="Arial"/>
                <a:cs typeface="Arial"/>
              </a:rPr>
              <a:t> </a:t>
            </a:r>
            <a:r>
              <a:rPr dirty="0" sz="2900" spc="-5" b="1">
                <a:latin typeface="Arial"/>
                <a:cs typeface="Arial"/>
              </a:rPr>
              <a:t>Mobile</a:t>
            </a:r>
            <a:r>
              <a:rPr dirty="0" sz="2900" spc="-15" b="1">
                <a:latin typeface="Arial"/>
                <a:cs typeface="Arial"/>
              </a:rPr>
              <a:t> </a:t>
            </a:r>
            <a:r>
              <a:rPr dirty="0" sz="2900" spc="-5" b="1">
                <a:latin typeface="Arial"/>
                <a:cs typeface="Arial"/>
              </a:rPr>
              <a:t>Application</a:t>
            </a:r>
            <a:r>
              <a:rPr dirty="0" sz="2900" spc="-20" b="1">
                <a:latin typeface="Arial"/>
                <a:cs typeface="Arial"/>
              </a:rPr>
              <a:t> </a:t>
            </a:r>
            <a:r>
              <a:rPr dirty="0" sz="2900" spc="-5" b="1">
                <a:latin typeface="Arial"/>
                <a:cs typeface="Arial"/>
              </a:rPr>
              <a:t>using</a:t>
            </a:r>
            <a:r>
              <a:rPr dirty="0" sz="2900" spc="-15" b="1">
                <a:latin typeface="Arial"/>
                <a:cs typeface="Arial"/>
              </a:rPr>
              <a:t> </a:t>
            </a:r>
            <a:r>
              <a:rPr dirty="0" sz="2900" spc="-5" b="1">
                <a:latin typeface="Arial"/>
                <a:cs typeface="Arial"/>
              </a:rPr>
              <a:t>Flutter</a:t>
            </a:r>
            <a:endParaRPr sz="29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4000">
              <a:latin typeface="Arial"/>
              <a:cs typeface="Arial"/>
            </a:endParaRPr>
          </a:p>
          <a:p>
            <a:pPr marL="530225" marR="130175">
              <a:lnSpc>
                <a:spcPct val="114599"/>
              </a:lnSpc>
            </a:pPr>
            <a:r>
              <a:rPr dirty="0" sz="2400" b="1">
                <a:latin typeface="Arial"/>
                <a:cs typeface="Arial"/>
              </a:rPr>
              <a:t>Flutter is an open-source </a:t>
            </a:r>
            <a:r>
              <a:rPr dirty="0" sz="2400" spc="-5">
                <a:latin typeface="Arial MT"/>
                <a:cs typeface="Arial MT"/>
              </a:rPr>
              <a:t>UI software development </a:t>
            </a:r>
            <a:r>
              <a:rPr dirty="0" sz="2400" b="1">
                <a:latin typeface="Arial"/>
                <a:cs typeface="Arial"/>
              </a:rPr>
              <a:t>kit created by </a:t>
            </a:r>
            <a:r>
              <a:rPr dirty="0" sz="2400" spc="5" b="1">
                <a:latin typeface="Arial"/>
                <a:cs typeface="Arial"/>
              </a:rPr>
              <a:t> </a:t>
            </a:r>
            <a:r>
              <a:rPr dirty="0" sz="2400" b="1">
                <a:latin typeface="Arial"/>
                <a:cs typeface="Arial"/>
              </a:rPr>
              <a:t>Google. </a:t>
            </a:r>
            <a:r>
              <a:rPr dirty="0" sz="2400" spc="-5">
                <a:latin typeface="Arial MT"/>
                <a:cs typeface="Arial MT"/>
              </a:rPr>
              <a:t>It is used to develop cross-platform applications for </a:t>
            </a:r>
            <a:r>
              <a:rPr dirty="0" sz="2400" b="1">
                <a:latin typeface="Arial"/>
                <a:cs typeface="Arial"/>
              </a:rPr>
              <a:t>Android, </a:t>
            </a:r>
            <a:r>
              <a:rPr dirty="0" sz="2400" spc="5" b="1">
                <a:latin typeface="Arial"/>
                <a:cs typeface="Arial"/>
              </a:rPr>
              <a:t> </a:t>
            </a:r>
            <a:r>
              <a:rPr dirty="0" sz="2400" b="1">
                <a:latin typeface="Arial"/>
                <a:cs typeface="Arial"/>
              </a:rPr>
              <a:t>iOS,</a:t>
            </a:r>
            <a:r>
              <a:rPr dirty="0" sz="2400" spc="-10" b="1">
                <a:latin typeface="Arial"/>
                <a:cs typeface="Arial"/>
              </a:rPr>
              <a:t> </a:t>
            </a:r>
            <a:r>
              <a:rPr dirty="0" sz="2400" b="1">
                <a:latin typeface="Arial"/>
                <a:cs typeface="Arial"/>
              </a:rPr>
              <a:t>Linux,</a:t>
            </a:r>
            <a:r>
              <a:rPr dirty="0" sz="2400" spc="-10" b="1">
                <a:latin typeface="Arial"/>
                <a:cs typeface="Arial"/>
              </a:rPr>
              <a:t> </a:t>
            </a:r>
            <a:r>
              <a:rPr dirty="0" sz="2400" b="1">
                <a:latin typeface="Arial"/>
                <a:cs typeface="Arial"/>
              </a:rPr>
              <a:t>macOS,</a:t>
            </a:r>
            <a:r>
              <a:rPr dirty="0" sz="2400" spc="-10" b="1">
                <a:latin typeface="Arial"/>
                <a:cs typeface="Arial"/>
              </a:rPr>
              <a:t> </a:t>
            </a:r>
            <a:r>
              <a:rPr dirty="0" sz="2400" b="1">
                <a:latin typeface="Arial"/>
                <a:cs typeface="Arial"/>
              </a:rPr>
              <a:t>Windows,</a:t>
            </a:r>
            <a:r>
              <a:rPr dirty="0" sz="2400" spc="-10" b="1">
                <a:latin typeface="Arial"/>
                <a:cs typeface="Arial"/>
              </a:rPr>
              <a:t> </a:t>
            </a:r>
            <a:r>
              <a:rPr dirty="0" sz="2400" b="1">
                <a:latin typeface="Arial"/>
                <a:cs typeface="Arial"/>
              </a:rPr>
              <a:t>Google</a:t>
            </a:r>
            <a:r>
              <a:rPr dirty="0" sz="2400" spc="-10" b="1">
                <a:latin typeface="Arial"/>
                <a:cs typeface="Arial"/>
              </a:rPr>
              <a:t> </a:t>
            </a:r>
            <a:r>
              <a:rPr dirty="0" sz="2400" b="1">
                <a:latin typeface="Arial"/>
                <a:cs typeface="Arial"/>
              </a:rPr>
              <a:t>Fuchsia,</a:t>
            </a:r>
            <a:r>
              <a:rPr dirty="0" sz="2400" spc="-10" b="1">
                <a:latin typeface="Arial"/>
                <a:cs typeface="Arial"/>
              </a:rPr>
              <a:t> </a:t>
            </a:r>
            <a:r>
              <a:rPr dirty="0" sz="2400" b="1">
                <a:latin typeface="Arial"/>
                <a:cs typeface="Arial"/>
              </a:rPr>
              <a:t>and</a:t>
            </a:r>
            <a:r>
              <a:rPr dirty="0" sz="2400" spc="-10" b="1">
                <a:latin typeface="Arial"/>
                <a:cs typeface="Arial"/>
              </a:rPr>
              <a:t> </a:t>
            </a:r>
            <a:r>
              <a:rPr dirty="0" sz="2400" b="1">
                <a:latin typeface="Arial"/>
                <a:cs typeface="Arial"/>
              </a:rPr>
              <a:t>the</a:t>
            </a:r>
            <a:r>
              <a:rPr dirty="0" sz="2400" spc="-10" b="1">
                <a:latin typeface="Arial"/>
                <a:cs typeface="Arial"/>
              </a:rPr>
              <a:t> </a:t>
            </a:r>
            <a:r>
              <a:rPr dirty="0" sz="2400" b="1">
                <a:latin typeface="Arial"/>
                <a:cs typeface="Arial"/>
              </a:rPr>
              <a:t>web</a:t>
            </a:r>
            <a:r>
              <a:rPr dirty="0" sz="2400" spc="-10" b="1">
                <a:latin typeface="Arial"/>
                <a:cs typeface="Arial"/>
              </a:rPr>
              <a:t> </a:t>
            </a:r>
            <a:r>
              <a:rPr dirty="0" sz="2400" b="1">
                <a:latin typeface="Arial"/>
                <a:cs typeface="Arial"/>
              </a:rPr>
              <a:t>from</a:t>
            </a:r>
            <a:r>
              <a:rPr dirty="0" sz="2400" spc="-10" b="1">
                <a:latin typeface="Arial"/>
                <a:cs typeface="Arial"/>
              </a:rPr>
              <a:t> </a:t>
            </a:r>
            <a:r>
              <a:rPr dirty="0" sz="2400" b="1">
                <a:latin typeface="Arial"/>
                <a:cs typeface="Arial"/>
              </a:rPr>
              <a:t>a </a:t>
            </a:r>
            <a:r>
              <a:rPr dirty="0" sz="2400" spc="-655" b="1">
                <a:latin typeface="Arial"/>
                <a:cs typeface="Arial"/>
              </a:rPr>
              <a:t> </a:t>
            </a:r>
            <a:r>
              <a:rPr dirty="0" sz="2400" b="1">
                <a:latin typeface="Arial"/>
                <a:cs typeface="Arial"/>
              </a:rPr>
              <a:t>single codebase. It will contain two sections: Monitoring System </a:t>
            </a:r>
            <a:r>
              <a:rPr dirty="0" sz="2400" spc="5" b="1">
                <a:latin typeface="Arial"/>
                <a:cs typeface="Arial"/>
              </a:rPr>
              <a:t> </a:t>
            </a:r>
            <a:r>
              <a:rPr dirty="0" sz="2400" spc="-5">
                <a:latin typeface="Arial MT"/>
                <a:cs typeface="Arial MT"/>
              </a:rPr>
              <a:t>powered</a:t>
            </a:r>
            <a:r>
              <a:rPr dirty="0" sz="2400" spc="-15">
                <a:latin typeface="Arial MT"/>
                <a:cs typeface="Arial MT"/>
              </a:rPr>
              <a:t> </a:t>
            </a:r>
            <a:r>
              <a:rPr dirty="0" sz="2400" spc="-5">
                <a:latin typeface="Arial MT"/>
                <a:cs typeface="Arial MT"/>
              </a:rPr>
              <a:t>by</a:t>
            </a:r>
            <a:r>
              <a:rPr dirty="0" sz="2400" spc="-10">
                <a:latin typeface="Arial MT"/>
                <a:cs typeface="Arial MT"/>
              </a:rPr>
              <a:t> </a:t>
            </a:r>
            <a:r>
              <a:rPr dirty="0" sz="2400" b="1">
                <a:latin typeface="Arial"/>
                <a:cs typeface="Arial"/>
              </a:rPr>
              <a:t>IOT</a:t>
            </a:r>
            <a:r>
              <a:rPr dirty="0" sz="2400" spc="-5" b="1">
                <a:latin typeface="Arial"/>
                <a:cs typeface="Arial"/>
              </a:rPr>
              <a:t> </a:t>
            </a:r>
            <a:r>
              <a:rPr dirty="0" sz="2400" spc="-5">
                <a:latin typeface="Arial MT"/>
                <a:cs typeface="Arial MT"/>
              </a:rPr>
              <a:t>and</a:t>
            </a:r>
            <a:r>
              <a:rPr dirty="0" sz="2400" spc="-15">
                <a:latin typeface="Arial MT"/>
                <a:cs typeface="Arial MT"/>
              </a:rPr>
              <a:t> </a:t>
            </a:r>
            <a:r>
              <a:rPr dirty="0" sz="2400">
                <a:latin typeface="Arial MT"/>
                <a:cs typeface="Arial MT"/>
              </a:rPr>
              <a:t>a</a:t>
            </a:r>
            <a:r>
              <a:rPr dirty="0" sz="2400" spc="-10">
                <a:latin typeface="Arial MT"/>
                <a:cs typeface="Arial MT"/>
              </a:rPr>
              <a:t> </a:t>
            </a:r>
            <a:r>
              <a:rPr dirty="0" sz="2400" b="1">
                <a:latin typeface="Arial"/>
                <a:cs typeface="Arial"/>
              </a:rPr>
              <a:t>Virtual</a:t>
            </a:r>
            <a:r>
              <a:rPr dirty="0" sz="2400" spc="-5" b="1">
                <a:latin typeface="Arial"/>
                <a:cs typeface="Arial"/>
              </a:rPr>
              <a:t> </a:t>
            </a:r>
            <a:r>
              <a:rPr dirty="0" sz="2400" b="1">
                <a:latin typeface="Arial"/>
                <a:cs typeface="Arial"/>
              </a:rPr>
              <a:t>Doctor</a:t>
            </a:r>
            <a:r>
              <a:rPr dirty="0" sz="2400" spc="-10" b="1">
                <a:latin typeface="Arial"/>
                <a:cs typeface="Arial"/>
              </a:rPr>
              <a:t> </a:t>
            </a:r>
            <a:r>
              <a:rPr dirty="0" sz="2400" spc="-5">
                <a:latin typeface="Arial MT"/>
                <a:cs typeface="Arial MT"/>
              </a:rPr>
              <a:t>powered</a:t>
            </a:r>
            <a:r>
              <a:rPr dirty="0" sz="2400" spc="-10">
                <a:latin typeface="Arial MT"/>
                <a:cs typeface="Arial MT"/>
              </a:rPr>
              <a:t> </a:t>
            </a:r>
            <a:r>
              <a:rPr dirty="0" sz="2400" spc="-5">
                <a:latin typeface="Arial MT"/>
                <a:cs typeface="Arial MT"/>
              </a:rPr>
              <a:t>by</a:t>
            </a:r>
            <a:r>
              <a:rPr dirty="0" sz="2400" spc="-10">
                <a:latin typeface="Arial MT"/>
                <a:cs typeface="Arial MT"/>
              </a:rPr>
              <a:t> </a:t>
            </a:r>
            <a:r>
              <a:rPr dirty="0" sz="2400" b="1">
                <a:latin typeface="Arial"/>
                <a:cs typeface="Arial"/>
              </a:rPr>
              <a:t>Machine</a:t>
            </a:r>
            <a:r>
              <a:rPr dirty="0" sz="2400" spc="-10" b="1">
                <a:latin typeface="Arial"/>
                <a:cs typeface="Arial"/>
              </a:rPr>
              <a:t> </a:t>
            </a:r>
            <a:r>
              <a:rPr dirty="0" sz="2400" b="1">
                <a:latin typeface="Arial"/>
                <a:cs typeface="Arial"/>
              </a:rPr>
              <a:t>Learning.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Ananay Gupta</dc:creator>
  <cp:keywords>DAFSQ0DeNRM,BAFLkUUtWhk</cp:keywords>
  <dc:title>IOT Based Health Monitoring System</dc:title>
  <dcterms:created xsi:type="dcterms:W3CDTF">2023-01-07T05:03:31Z</dcterms:created>
  <dcterms:modified xsi:type="dcterms:W3CDTF">2023-01-07T05:03:31Z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2023-01-07T00:00:00Z</vt:filetime>
  </property>
  <property fmtid="{D5CDD505-2E9C-101B-9397-08002B2CF9AE}" pid="3" name="Creator">
    <vt:lpwstr>Canva</vt:lpwstr>
  </property>
  <property fmtid="{D5CDD505-2E9C-101B-9397-08002B2CF9AE}" pid="4" name="LastSaved">
    <vt:filetime>2023-01-07T00:00:00Z</vt:filetime>
  </property>
</Properties>
</file>